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65" r:id="rId4"/>
    <p:sldId id="258" r:id="rId5"/>
    <p:sldId id="259" r:id="rId6"/>
    <p:sldId id="266" r:id="rId7"/>
    <p:sldId id="267" r:id="rId8"/>
    <p:sldId id="268" r:id="rId9"/>
    <p:sldId id="269" r:id="rId10"/>
    <p:sldId id="274" r:id="rId11"/>
    <p:sldId id="275" r:id="rId12"/>
    <p:sldId id="276" r:id="rId13"/>
    <p:sldId id="277" r:id="rId14"/>
    <p:sldId id="278" r:id="rId15"/>
    <p:sldId id="270" r:id="rId16"/>
    <p:sldId id="280" r:id="rId17"/>
    <p:sldId id="281" r:id="rId18"/>
    <p:sldId id="288" r:id="rId19"/>
    <p:sldId id="289" r:id="rId20"/>
    <p:sldId id="284" r:id="rId21"/>
    <p:sldId id="294" r:id="rId22"/>
    <p:sldId id="295" r:id="rId23"/>
    <p:sldId id="293" r:id="rId24"/>
  </p:sldIdLst>
  <p:sldSz cx="12192000" cy="6858000"/>
  <p:notesSz cx="6985000" cy="9283700"/>
  <p:embeddedFontLst>
    <p:embeddedFont>
      <p:font typeface="Calibri" panose="020F0502020204030204" pitchFamily="34" charset="0"/>
      <p:regular r:id="rId26"/>
      <p:bold r:id="rId27"/>
      <p:italic r:id="rId28"/>
      <p:boldItalic r:id="rId29"/>
    </p:embeddedFont>
    <p:embeddedFont>
      <p:font typeface="Helvetica Neue"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4" roundtripDataSignature="AMtx7mhy9l5FQ2FdhfWoo82LAbHegheqw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el Glennerster" initials="RG" lastIdx="1" clrIdx="0">
    <p:extLst>
      <p:ext uri="{19B8F6BF-5375-455C-9EA6-DF929625EA0E}">
        <p15:presenceInfo xmlns:p15="http://schemas.microsoft.com/office/powerpoint/2012/main" userId="S::rglennerster@UCHICAGO.EDU::22b29f2c-3762-428c-af7d-34ec028309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A52C11-F936-46C6-9999-F90AF4D961D9}" v="1521" dt="2021-09-01T01:48:04.5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64"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ableStyles" Target="tableStyles.xml"/><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Glennerster" userId="22b29f2c-3762-428c-af7d-34ec02830929" providerId="ADAL" clId="{C6A52C11-F936-46C6-9999-F90AF4D961D9}"/>
    <pc:docChg chg="undo custSel addSld delSld modSld sldOrd">
      <pc:chgData name="Rachel Glennerster" userId="22b29f2c-3762-428c-af7d-34ec02830929" providerId="ADAL" clId="{C6A52C11-F936-46C6-9999-F90AF4D961D9}" dt="2021-09-01T14:57:35.788" v="4623" actId="20577"/>
      <pc:docMkLst>
        <pc:docMk/>
      </pc:docMkLst>
      <pc:sldChg chg="modSp mod">
        <pc:chgData name="Rachel Glennerster" userId="22b29f2c-3762-428c-af7d-34ec02830929" providerId="ADAL" clId="{C6A52C11-F936-46C6-9999-F90AF4D961D9}" dt="2021-08-31T17:29:54.771" v="1580" actId="20577"/>
        <pc:sldMkLst>
          <pc:docMk/>
          <pc:sldMk cId="0" sldId="256"/>
        </pc:sldMkLst>
        <pc:spChg chg="mod">
          <ac:chgData name="Rachel Glennerster" userId="22b29f2c-3762-428c-af7d-34ec02830929" providerId="ADAL" clId="{C6A52C11-F936-46C6-9999-F90AF4D961D9}" dt="2021-08-31T17:29:54.771" v="1580" actId="20577"/>
          <ac:spMkLst>
            <pc:docMk/>
            <pc:sldMk cId="0" sldId="256"/>
            <ac:spMk id="165" creationId="{00000000-0000-0000-0000-000000000000}"/>
          </ac:spMkLst>
        </pc:spChg>
      </pc:sldChg>
      <pc:sldChg chg="modSp mod modAnim">
        <pc:chgData name="Rachel Glennerster" userId="22b29f2c-3762-428c-af7d-34ec02830929" providerId="ADAL" clId="{C6A52C11-F936-46C6-9999-F90AF4D961D9}" dt="2021-08-31T16:42:26.276" v="429" actId="255"/>
        <pc:sldMkLst>
          <pc:docMk/>
          <pc:sldMk cId="1770174719" sldId="257"/>
        </pc:sldMkLst>
        <pc:spChg chg="mod">
          <ac:chgData name="Rachel Glennerster" userId="22b29f2c-3762-428c-af7d-34ec02830929" providerId="ADAL" clId="{C6A52C11-F936-46C6-9999-F90AF4D961D9}" dt="2021-08-31T16:38:31.788" v="85" actId="20577"/>
          <ac:spMkLst>
            <pc:docMk/>
            <pc:sldMk cId="1770174719" sldId="257"/>
            <ac:spMk id="2" creationId="{9AC1096F-62D6-4575-9854-04364AED7829}"/>
          </ac:spMkLst>
        </pc:spChg>
        <pc:spChg chg="mod">
          <ac:chgData name="Rachel Glennerster" userId="22b29f2c-3762-428c-af7d-34ec02830929" providerId="ADAL" clId="{C6A52C11-F936-46C6-9999-F90AF4D961D9}" dt="2021-08-31T16:42:26.276" v="429" actId="255"/>
          <ac:spMkLst>
            <pc:docMk/>
            <pc:sldMk cId="1770174719" sldId="257"/>
            <ac:spMk id="3" creationId="{D7A5F92E-A95A-4430-9F5A-1AB821A53EAA}"/>
          </ac:spMkLst>
        </pc:spChg>
      </pc:sldChg>
      <pc:sldChg chg="del">
        <pc:chgData name="Rachel Glennerster" userId="22b29f2c-3762-428c-af7d-34ec02830929" providerId="ADAL" clId="{C6A52C11-F936-46C6-9999-F90AF4D961D9}" dt="2021-08-31T16:42:39.901" v="430" actId="47"/>
        <pc:sldMkLst>
          <pc:docMk/>
          <pc:sldMk cId="16893138" sldId="258"/>
        </pc:sldMkLst>
      </pc:sldChg>
      <pc:sldChg chg="modSp mod addCm modCm">
        <pc:chgData name="Rachel Glennerster" userId="22b29f2c-3762-428c-af7d-34ec02830929" providerId="ADAL" clId="{C6A52C11-F936-46C6-9999-F90AF4D961D9}" dt="2021-09-01T01:42:26.395" v="3212" actId="403"/>
        <pc:sldMkLst>
          <pc:docMk/>
          <pc:sldMk cId="89289078" sldId="258"/>
        </pc:sldMkLst>
        <pc:spChg chg="mod">
          <ac:chgData name="Rachel Glennerster" userId="22b29f2c-3762-428c-af7d-34ec02830929" providerId="ADAL" clId="{C6A52C11-F936-46C6-9999-F90AF4D961D9}" dt="2021-09-01T01:42:26.395" v="3212" actId="403"/>
          <ac:spMkLst>
            <pc:docMk/>
            <pc:sldMk cId="89289078" sldId="258"/>
            <ac:spMk id="3" creationId="{00000000-0000-0000-0000-000000000000}"/>
          </ac:spMkLst>
        </pc:spChg>
      </pc:sldChg>
      <pc:sldChg chg="modSp mod modAnim">
        <pc:chgData name="Rachel Glennerster" userId="22b29f2c-3762-428c-af7d-34ec02830929" providerId="ADAL" clId="{C6A52C11-F936-46C6-9999-F90AF4D961D9}" dt="2021-09-01T01:42:36.572" v="3215" actId="404"/>
        <pc:sldMkLst>
          <pc:docMk/>
          <pc:sldMk cId="1753953325" sldId="259"/>
        </pc:sldMkLst>
        <pc:spChg chg="mod">
          <ac:chgData name="Rachel Glennerster" userId="22b29f2c-3762-428c-af7d-34ec02830929" providerId="ADAL" clId="{C6A52C11-F936-46C6-9999-F90AF4D961D9}" dt="2021-09-01T01:42:36.572" v="3215" actId="404"/>
          <ac:spMkLst>
            <pc:docMk/>
            <pc:sldMk cId="1753953325" sldId="259"/>
            <ac:spMk id="3" creationId="{00000000-0000-0000-0000-000000000000}"/>
          </ac:spMkLst>
        </pc:spChg>
      </pc:sldChg>
      <pc:sldChg chg="del">
        <pc:chgData name="Rachel Glennerster" userId="22b29f2c-3762-428c-af7d-34ec02830929" providerId="ADAL" clId="{C6A52C11-F936-46C6-9999-F90AF4D961D9}" dt="2021-08-31T17:04:22.579" v="1178" actId="47"/>
        <pc:sldMkLst>
          <pc:docMk/>
          <pc:sldMk cId="2432425090" sldId="259"/>
        </pc:sldMkLst>
      </pc:sldChg>
      <pc:sldChg chg="del">
        <pc:chgData name="Rachel Glennerster" userId="22b29f2c-3762-428c-af7d-34ec02830929" providerId="ADAL" clId="{C6A52C11-F936-46C6-9999-F90AF4D961D9}" dt="2021-08-31T21:00:44.306" v="2899" actId="47"/>
        <pc:sldMkLst>
          <pc:docMk/>
          <pc:sldMk cId="1946219026" sldId="260"/>
        </pc:sldMkLst>
      </pc:sldChg>
      <pc:sldChg chg="del">
        <pc:chgData name="Rachel Glennerster" userId="22b29f2c-3762-428c-af7d-34ec02830929" providerId="ADAL" clId="{C6A52C11-F936-46C6-9999-F90AF4D961D9}" dt="2021-08-31T21:00:45.055" v="2900" actId="47"/>
        <pc:sldMkLst>
          <pc:docMk/>
          <pc:sldMk cId="3006381080" sldId="261"/>
        </pc:sldMkLst>
      </pc:sldChg>
      <pc:sldChg chg="del">
        <pc:chgData name="Rachel Glennerster" userId="22b29f2c-3762-428c-af7d-34ec02830929" providerId="ADAL" clId="{C6A52C11-F936-46C6-9999-F90AF4D961D9}" dt="2021-08-31T21:00:48.023" v="2902" actId="47"/>
        <pc:sldMkLst>
          <pc:docMk/>
          <pc:sldMk cId="3270934640" sldId="262"/>
        </pc:sldMkLst>
      </pc:sldChg>
      <pc:sldChg chg="del">
        <pc:chgData name="Rachel Glennerster" userId="22b29f2c-3762-428c-af7d-34ec02830929" providerId="ADAL" clId="{C6A52C11-F936-46C6-9999-F90AF4D961D9}" dt="2021-08-31T21:00:46.569" v="2901" actId="47"/>
        <pc:sldMkLst>
          <pc:docMk/>
          <pc:sldMk cId="3665711062" sldId="263"/>
        </pc:sldMkLst>
      </pc:sldChg>
      <pc:sldChg chg="del">
        <pc:chgData name="Rachel Glennerster" userId="22b29f2c-3762-428c-af7d-34ec02830929" providerId="ADAL" clId="{C6A52C11-F936-46C6-9999-F90AF4D961D9}" dt="2021-08-31T21:00:44.072" v="2898" actId="47"/>
        <pc:sldMkLst>
          <pc:docMk/>
          <pc:sldMk cId="332324719" sldId="264"/>
        </pc:sldMkLst>
      </pc:sldChg>
      <pc:sldChg chg="modSp add mod">
        <pc:chgData name="Rachel Glennerster" userId="22b29f2c-3762-428c-af7d-34ec02830929" providerId="ADAL" clId="{C6A52C11-F936-46C6-9999-F90AF4D961D9}" dt="2021-08-31T17:10:43.450" v="1507" actId="255"/>
        <pc:sldMkLst>
          <pc:docMk/>
          <pc:sldMk cId="2691565196" sldId="265"/>
        </pc:sldMkLst>
        <pc:spChg chg="mod">
          <ac:chgData name="Rachel Glennerster" userId="22b29f2c-3762-428c-af7d-34ec02830929" providerId="ADAL" clId="{C6A52C11-F936-46C6-9999-F90AF4D961D9}" dt="2021-08-31T16:57:32.425" v="607" actId="20577"/>
          <ac:spMkLst>
            <pc:docMk/>
            <pc:sldMk cId="2691565196" sldId="265"/>
            <ac:spMk id="2" creationId="{9AC1096F-62D6-4575-9854-04364AED7829}"/>
          </ac:spMkLst>
        </pc:spChg>
        <pc:spChg chg="mod">
          <ac:chgData name="Rachel Glennerster" userId="22b29f2c-3762-428c-af7d-34ec02830929" providerId="ADAL" clId="{C6A52C11-F936-46C6-9999-F90AF4D961D9}" dt="2021-08-31T17:10:43.450" v="1507" actId="255"/>
          <ac:spMkLst>
            <pc:docMk/>
            <pc:sldMk cId="2691565196" sldId="265"/>
            <ac:spMk id="3" creationId="{D7A5F92E-A95A-4430-9F5A-1AB821A53EAA}"/>
          </ac:spMkLst>
        </pc:spChg>
      </pc:sldChg>
      <pc:sldChg chg="modSp mod modAnim">
        <pc:chgData name="Rachel Glennerster" userId="22b29f2c-3762-428c-af7d-34ec02830929" providerId="ADAL" clId="{C6A52C11-F936-46C6-9999-F90AF4D961D9}" dt="2021-09-01T01:42:42.849" v="3217" actId="403"/>
        <pc:sldMkLst>
          <pc:docMk/>
          <pc:sldMk cId="3761613922" sldId="266"/>
        </pc:sldMkLst>
        <pc:spChg chg="mod">
          <ac:chgData name="Rachel Glennerster" userId="22b29f2c-3762-428c-af7d-34ec02830929" providerId="ADAL" clId="{C6A52C11-F936-46C6-9999-F90AF4D961D9}" dt="2021-09-01T01:42:42.849" v="3217" actId="403"/>
          <ac:spMkLst>
            <pc:docMk/>
            <pc:sldMk cId="3761613922" sldId="266"/>
            <ac:spMk id="3" creationId="{00000000-0000-0000-0000-000000000000}"/>
          </ac:spMkLst>
        </pc:spChg>
      </pc:sldChg>
      <pc:sldChg chg="modSp mod modAnim">
        <pc:chgData name="Rachel Glennerster" userId="22b29f2c-3762-428c-af7d-34ec02830929" providerId="ADAL" clId="{C6A52C11-F936-46C6-9999-F90AF4D961D9}" dt="2021-09-01T01:43:05.208" v="3219" actId="14100"/>
        <pc:sldMkLst>
          <pc:docMk/>
          <pc:sldMk cId="2002837366" sldId="267"/>
        </pc:sldMkLst>
        <pc:spChg chg="mod">
          <ac:chgData name="Rachel Glennerster" userId="22b29f2c-3762-428c-af7d-34ec02830929" providerId="ADAL" clId="{C6A52C11-F936-46C6-9999-F90AF4D961D9}" dt="2021-09-01T01:43:05.208" v="3219" actId="14100"/>
          <ac:spMkLst>
            <pc:docMk/>
            <pc:sldMk cId="2002837366" sldId="267"/>
            <ac:spMk id="3" creationId="{00000000-0000-0000-0000-000000000000}"/>
          </ac:spMkLst>
        </pc:spChg>
      </pc:sldChg>
      <pc:sldChg chg="modSp mod">
        <pc:chgData name="Rachel Glennerster" userId="22b29f2c-3762-428c-af7d-34ec02830929" providerId="ADAL" clId="{C6A52C11-F936-46C6-9999-F90AF4D961D9}" dt="2021-09-01T01:43:13.086" v="3221" actId="403"/>
        <pc:sldMkLst>
          <pc:docMk/>
          <pc:sldMk cId="777769017" sldId="268"/>
        </pc:sldMkLst>
        <pc:spChg chg="mod">
          <ac:chgData name="Rachel Glennerster" userId="22b29f2c-3762-428c-af7d-34ec02830929" providerId="ADAL" clId="{C6A52C11-F936-46C6-9999-F90AF4D961D9}" dt="2021-09-01T01:43:13.086" v="3221" actId="403"/>
          <ac:spMkLst>
            <pc:docMk/>
            <pc:sldMk cId="777769017" sldId="268"/>
            <ac:spMk id="3" creationId="{00000000-0000-0000-0000-000000000000}"/>
          </ac:spMkLst>
        </pc:spChg>
      </pc:sldChg>
      <pc:sldChg chg="addSp modSp mod">
        <pc:chgData name="Rachel Glennerster" userId="22b29f2c-3762-428c-af7d-34ec02830929" providerId="ADAL" clId="{C6A52C11-F936-46C6-9999-F90AF4D961D9}" dt="2021-08-31T17:44:26.750" v="1688" actId="255"/>
        <pc:sldMkLst>
          <pc:docMk/>
          <pc:sldMk cId="3671294943" sldId="270"/>
        </pc:sldMkLst>
        <pc:spChg chg="mod">
          <ac:chgData name="Rachel Glennerster" userId="22b29f2c-3762-428c-af7d-34ec02830929" providerId="ADAL" clId="{C6A52C11-F936-46C6-9999-F90AF4D961D9}" dt="2021-08-31T17:44:26.750" v="1688" actId="255"/>
          <ac:spMkLst>
            <pc:docMk/>
            <pc:sldMk cId="3671294943" sldId="270"/>
            <ac:spMk id="3" creationId="{00000000-0000-0000-0000-000000000000}"/>
          </ac:spMkLst>
        </pc:spChg>
        <pc:spChg chg="add mod">
          <ac:chgData name="Rachel Glennerster" userId="22b29f2c-3762-428c-af7d-34ec02830929" providerId="ADAL" clId="{C6A52C11-F936-46C6-9999-F90AF4D961D9}" dt="2021-08-31T17:41:58.005" v="1645"/>
          <ac:spMkLst>
            <pc:docMk/>
            <pc:sldMk cId="3671294943" sldId="270"/>
            <ac:spMk id="5" creationId="{9FA7586A-F7B4-42C1-AD6A-0869684A5C8A}"/>
          </ac:spMkLst>
        </pc:spChg>
        <pc:picChg chg="add mod">
          <ac:chgData name="Rachel Glennerster" userId="22b29f2c-3762-428c-af7d-34ec02830929" providerId="ADAL" clId="{C6A52C11-F936-46C6-9999-F90AF4D961D9}" dt="2021-08-31T17:41:39.978" v="1644" actId="1076"/>
          <ac:picMkLst>
            <pc:docMk/>
            <pc:sldMk cId="3671294943" sldId="270"/>
            <ac:picMk id="4" creationId="{FFEA710D-0AB6-409D-BE60-209F062D21A2}"/>
          </ac:picMkLst>
        </pc:picChg>
      </pc:sldChg>
      <pc:sldChg chg="modSp del mod">
        <pc:chgData name="Rachel Glennerster" userId="22b29f2c-3762-428c-af7d-34ec02830929" providerId="ADAL" clId="{C6A52C11-F936-46C6-9999-F90AF4D961D9}" dt="2021-08-31T17:43:11.586" v="1656" actId="47"/>
        <pc:sldMkLst>
          <pc:docMk/>
          <pc:sldMk cId="475140108" sldId="271"/>
        </pc:sldMkLst>
        <pc:spChg chg="mod">
          <ac:chgData name="Rachel Glennerster" userId="22b29f2c-3762-428c-af7d-34ec02830929" providerId="ADAL" clId="{C6A52C11-F936-46C6-9999-F90AF4D961D9}" dt="2021-08-31T17:42:43.584" v="1648" actId="21"/>
          <ac:spMkLst>
            <pc:docMk/>
            <pc:sldMk cId="475140108" sldId="271"/>
            <ac:spMk id="3" creationId="{00000000-0000-0000-0000-000000000000}"/>
          </ac:spMkLst>
        </pc:spChg>
      </pc:sldChg>
      <pc:sldChg chg="modSp add del mod">
        <pc:chgData name="Rachel Glennerster" userId="22b29f2c-3762-428c-af7d-34ec02830929" providerId="ADAL" clId="{C6A52C11-F936-46C6-9999-F90AF4D961D9}" dt="2021-09-01T14:52:46.765" v="4268" actId="47"/>
        <pc:sldMkLst>
          <pc:docMk/>
          <pc:sldMk cId="1794567912" sldId="272"/>
        </pc:sldMkLst>
        <pc:spChg chg="mod">
          <ac:chgData name="Rachel Glennerster" userId="22b29f2c-3762-428c-af7d-34ec02830929" providerId="ADAL" clId="{C6A52C11-F936-46C6-9999-F90AF4D961D9}" dt="2021-09-01T01:48:04.622" v="3233" actId="27636"/>
          <ac:spMkLst>
            <pc:docMk/>
            <pc:sldMk cId="1794567912" sldId="272"/>
            <ac:spMk id="3" creationId="{00000000-0000-0000-0000-000000000000}"/>
          </ac:spMkLst>
        </pc:spChg>
      </pc:sldChg>
      <pc:sldChg chg="add del">
        <pc:chgData name="Rachel Glennerster" userId="22b29f2c-3762-428c-af7d-34ec02830929" providerId="ADAL" clId="{C6A52C11-F936-46C6-9999-F90AF4D961D9}" dt="2021-09-01T14:50:36.183" v="4084" actId="47"/>
        <pc:sldMkLst>
          <pc:docMk/>
          <pc:sldMk cId="1312484722" sldId="273"/>
        </pc:sldMkLst>
      </pc:sldChg>
      <pc:sldChg chg="modSp mod">
        <pc:chgData name="Rachel Glennerster" userId="22b29f2c-3762-428c-af7d-34ec02830929" providerId="ADAL" clId="{C6A52C11-F936-46C6-9999-F90AF4D961D9}" dt="2021-09-01T01:43:29.960" v="3223" actId="20577"/>
        <pc:sldMkLst>
          <pc:docMk/>
          <pc:sldMk cId="564899961" sldId="276"/>
        </pc:sldMkLst>
        <pc:spChg chg="mod">
          <ac:chgData name="Rachel Glennerster" userId="22b29f2c-3762-428c-af7d-34ec02830929" providerId="ADAL" clId="{C6A52C11-F936-46C6-9999-F90AF4D961D9}" dt="2021-09-01T01:43:29.960" v="3223" actId="20577"/>
          <ac:spMkLst>
            <pc:docMk/>
            <pc:sldMk cId="564899961" sldId="276"/>
            <ac:spMk id="3" creationId="{00000000-0000-0000-0000-000000000000}"/>
          </ac:spMkLst>
        </pc:spChg>
      </pc:sldChg>
      <pc:sldChg chg="modSp mod modAnim">
        <pc:chgData name="Rachel Glennerster" userId="22b29f2c-3762-428c-af7d-34ec02830929" providerId="ADAL" clId="{C6A52C11-F936-46C6-9999-F90AF4D961D9}" dt="2021-09-01T01:43:37.266" v="3225" actId="14100"/>
        <pc:sldMkLst>
          <pc:docMk/>
          <pc:sldMk cId="2428811381" sldId="277"/>
        </pc:sldMkLst>
        <pc:spChg chg="mod">
          <ac:chgData name="Rachel Glennerster" userId="22b29f2c-3762-428c-af7d-34ec02830929" providerId="ADAL" clId="{C6A52C11-F936-46C6-9999-F90AF4D961D9}" dt="2021-09-01T01:43:37.266" v="3225" actId="14100"/>
          <ac:spMkLst>
            <pc:docMk/>
            <pc:sldMk cId="2428811381" sldId="277"/>
            <ac:spMk id="3" creationId="{00000000-0000-0000-0000-000000000000}"/>
          </ac:spMkLst>
        </pc:spChg>
      </pc:sldChg>
      <pc:sldChg chg="modSp mod modAnim">
        <pc:chgData name="Rachel Glennerster" userId="22b29f2c-3762-428c-af7d-34ec02830929" providerId="ADAL" clId="{C6A52C11-F936-46C6-9999-F90AF4D961D9}" dt="2021-08-31T20:53:53.290" v="2425" actId="27636"/>
        <pc:sldMkLst>
          <pc:docMk/>
          <pc:sldMk cId="548173083" sldId="278"/>
        </pc:sldMkLst>
        <pc:spChg chg="mod">
          <ac:chgData name="Rachel Glennerster" userId="22b29f2c-3762-428c-af7d-34ec02830929" providerId="ADAL" clId="{C6A52C11-F936-46C6-9999-F90AF4D961D9}" dt="2021-08-31T20:53:53.290" v="2425" actId="27636"/>
          <ac:spMkLst>
            <pc:docMk/>
            <pc:sldMk cId="548173083" sldId="278"/>
            <ac:spMk id="3" creationId="{00000000-0000-0000-0000-000000000000}"/>
          </ac:spMkLst>
        </pc:spChg>
      </pc:sldChg>
      <pc:sldChg chg="delSp modSp del mod">
        <pc:chgData name="Rachel Glennerster" userId="22b29f2c-3762-428c-af7d-34ec02830929" providerId="ADAL" clId="{C6A52C11-F936-46C6-9999-F90AF4D961D9}" dt="2021-08-31T17:42:02.479" v="1646" actId="47"/>
        <pc:sldMkLst>
          <pc:docMk/>
          <pc:sldMk cId="2194972004" sldId="279"/>
        </pc:sldMkLst>
        <pc:spChg chg="mod">
          <ac:chgData name="Rachel Glennerster" userId="22b29f2c-3762-428c-af7d-34ec02830929" providerId="ADAL" clId="{C6A52C11-F936-46C6-9999-F90AF4D961D9}" dt="2021-08-31T17:29:11.555" v="1548" actId="1076"/>
          <ac:spMkLst>
            <pc:docMk/>
            <pc:sldMk cId="2194972004" sldId="279"/>
            <ac:spMk id="4" creationId="{00000000-0000-0000-0000-000000000000}"/>
          </ac:spMkLst>
        </pc:spChg>
        <pc:picChg chg="del mod">
          <ac:chgData name="Rachel Glennerster" userId="22b29f2c-3762-428c-af7d-34ec02830929" providerId="ADAL" clId="{C6A52C11-F936-46C6-9999-F90AF4D961D9}" dt="2021-08-31T17:41:22.080" v="1639" actId="21"/>
          <ac:picMkLst>
            <pc:docMk/>
            <pc:sldMk cId="2194972004" sldId="279"/>
            <ac:picMk id="1026" creationId="{00000000-0000-0000-0000-000000000000}"/>
          </ac:picMkLst>
        </pc:picChg>
      </pc:sldChg>
      <pc:sldChg chg="modSp mod modAnim">
        <pc:chgData name="Rachel Glennerster" userId="22b29f2c-3762-428c-af7d-34ec02830929" providerId="ADAL" clId="{C6A52C11-F936-46C6-9999-F90AF4D961D9}" dt="2021-08-31T17:29:20.721" v="1550"/>
        <pc:sldMkLst>
          <pc:docMk/>
          <pc:sldMk cId="3848058063" sldId="280"/>
        </pc:sldMkLst>
        <pc:spChg chg="mod">
          <ac:chgData name="Rachel Glennerster" userId="22b29f2c-3762-428c-af7d-34ec02830929" providerId="ADAL" clId="{C6A52C11-F936-46C6-9999-F90AF4D961D9}" dt="2021-08-31T17:29:16.726" v="1549" actId="14100"/>
          <ac:spMkLst>
            <pc:docMk/>
            <pc:sldMk cId="3848058063" sldId="280"/>
            <ac:spMk id="3" creationId="{00000000-0000-0000-0000-000000000000}"/>
          </ac:spMkLst>
        </pc:spChg>
      </pc:sldChg>
      <pc:sldChg chg="modSp mod">
        <pc:chgData name="Rachel Glennerster" userId="22b29f2c-3762-428c-af7d-34ec02830929" providerId="ADAL" clId="{C6A52C11-F936-46C6-9999-F90AF4D961D9}" dt="2021-09-01T01:43:51.298" v="3226" actId="403"/>
        <pc:sldMkLst>
          <pc:docMk/>
          <pc:sldMk cId="2030280137" sldId="281"/>
        </pc:sldMkLst>
        <pc:spChg chg="mod">
          <ac:chgData name="Rachel Glennerster" userId="22b29f2c-3762-428c-af7d-34ec02830929" providerId="ADAL" clId="{C6A52C11-F936-46C6-9999-F90AF4D961D9}" dt="2021-09-01T01:43:51.298" v="3226" actId="403"/>
          <ac:spMkLst>
            <pc:docMk/>
            <pc:sldMk cId="2030280137" sldId="281"/>
            <ac:spMk id="3" creationId="{00000000-0000-0000-0000-000000000000}"/>
          </ac:spMkLst>
        </pc:spChg>
        <pc:spChg chg="mod">
          <ac:chgData name="Rachel Glennerster" userId="22b29f2c-3762-428c-af7d-34ec02830929" providerId="ADAL" clId="{C6A52C11-F936-46C6-9999-F90AF4D961D9}" dt="2021-08-31T17:28:59.963" v="1546" actId="1076"/>
          <ac:spMkLst>
            <pc:docMk/>
            <pc:sldMk cId="2030280137" sldId="281"/>
            <ac:spMk id="4" creationId="{00000000-0000-0000-0000-000000000000}"/>
          </ac:spMkLst>
        </pc:spChg>
      </pc:sldChg>
      <pc:sldChg chg="modSp new del mod">
        <pc:chgData name="Rachel Glennerster" userId="22b29f2c-3762-428c-af7d-34ec02830929" providerId="ADAL" clId="{C6A52C11-F936-46C6-9999-F90AF4D961D9}" dt="2021-08-31T17:45:37.044" v="1755" actId="47"/>
        <pc:sldMkLst>
          <pc:docMk/>
          <pc:sldMk cId="316251063" sldId="282"/>
        </pc:sldMkLst>
        <pc:spChg chg="mod">
          <ac:chgData name="Rachel Glennerster" userId="22b29f2c-3762-428c-af7d-34ec02830929" providerId="ADAL" clId="{C6A52C11-F936-46C6-9999-F90AF4D961D9}" dt="2021-08-31T17:32:00.353" v="1612" actId="20577"/>
          <ac:spMkLst>
            <pc:docMk/>
            <pc:sldMk cId="316251063" sldId="282"/>
            <ac:spMk id="2" creationId="{75F94625-015E-4547-BBAE-4600B2F02C86}"/>
          </ac:spMkLst>
        </pc:spChg>
      </pc:sldChg>
      <pc:sldChg chg="modSp del mod">
        <pc:chgData name="Rachel Glennerster" userId="22b29f2c-3762-428c-af7d-34ec02830929" providerId="ADAL" clId="{C6A52C11-F936-46C6-9999-F90AF4D961D9}" dt="2021-08-31T17:38:23.865" v="1627"/>
        <pc:sldMkLst>
          <pc:docMk/>
          <pc:sldMk cId="2360129781" sldId="283"/>
        </pc:sldMkLst>
        <pc:spChg chg="mod">
          <ac:chgData name="Rachel Glennerster" userId="22b29f2c-3762-428c-af7d-34ec02830929" providerId="ADAL" clId="{C6A52C11-F936-46C6-9999-F90AF4D961D9}" dt="2021-08-31T17:38:23.865" v="1627"/>
          <ac:spMkLst>
            <pc:docMk/>
            <pc:sldMk cId="2360129781" sldId="283"/>
            <ac:spMk id="3" creationId="{00000000-0000-0000-0000-000000000000}"/>
          </ac:spMkLst>
        </pc:spChg>
      </pc:sldChg>
      <pc:sldChg chg="modSp del mod">
        <pc:chgData name="Rachel Glennerster" userId="22b29f2c-3762-428c-af7d-34ec02830929" providerId="ADAL" clId="{C6A52C11-F936-46C6-9999-F90AF4D961D9}" dt="2021-08-31T20:55:33.210" v="2582" actId="2696"/>
        <pc:sldMkLst>
          <pc:docMk/>
          <pc:sldMk cId="3951552186" sldId="283"/>
        </pc:sldMkLst>
        <pc:spChg chg="mod">
          <ac:chgData name="Rachel Glennerster" userId="22b29f2c-3762-428c-af7d-34ec02830929" providerId="ADAL" clId="{C6A52C11-F936-46C6-9999-F90AF4D961D9}" dt="2021-08-31T17:38:56.740" v="1628" actId="27636"/>
          <ac:spMkLst>
            <pc:docMk/>
            <pc:sldMk cId="3951552186" sldId="283"/>
            <ac:spMk id="2" creationId="{00000000-0000-0000-0000-000000000000}"/>
          </ac:spMkLst>
        </pc:spChg>
        <pc:spChg chg="mod">
          <ac:chgData name="Rachel Glennerster" userId="22b29f2c-3762-428c-af7d-34ec02830929" providerId="ADAL" clId="{C6A52C11-F936-46C6-9999-F90AF4D961D9}" dt="2021-08-31T17:38:56.740" v="1629" actId="27636"/>
          <ac:spMkLst>
            <pc:docMk/>
            <pc:sldMk cId="3951552186" sldId="283"/>
            <ac:spMk id="3" creationId="{00000000-0000-0000-0000-000000000000}"/>
          </ac:spMkLst>
        </pc:spChg>
      </pc:sldChg>
      <pc:sldChg chg="modSp mod ord">
        <pc:chgData name="Rachel Glennerster" userId="22b29f2c-3762-428c-af7d-34ec02830929" providerId="ADAL" clId="{C6A52C11-F936-46C6-9999-F90AF4D961D9}" dt="2021-09-01T01:45:25.490" v="3227" actId="403"/>
        <pc:sldMkLst>
          <pc:docMk/>
          <pc:sldMk cId="1147336856" sldId="284"/>
        </pc:sldMkLst>
        <pc:spChg chg="mod">
          <ac:chgData name="Rachel Glennerster" userId="22b29f2c-3762-428c-af7d-34ec02830929" providerId="ADAL" clId="{C6A52C11-F936-46C6-9999-F90AF4D961D9}" dt="2021-09-01T01:45:25.490" v="3227" actId="403"/>
          <ac:spMkLst>
            <pc:docMk/>
            <pc:sldMk cId="1147336856" sldId="284"/>
            <ac:spMk id="3" creationId="{00000000-0000-0000-0000-000000000000}"/>
          </ac:spMkLst>
        </pc:spChg>
      </pc:sldChg>
      <pc:sldChg chg="modSp del mod">
        <pc:chgData name="Rachel Glennerster" userId="22b29f2c-3762-428c-af7d-34ec02830929" providerId="ADAL" clId="{C6A52C11-F936-46C6-9999-F90AF4D961D9}" dt="2021-08-31T17:38:23.865" v="1627"/>
        <pc:sldMkLst>
          <pc:docMk/>
          <pc:sldMk cId="3342058492" sldId="284"/>
        </pc:sldMkLst>
        <pc:spChg chg="mod">
          <ac:chgData name="Rachel Glennerster" userId="22b29f2c-3762-428c-af7d-34ec02830929" providerId="ADAL" clId="{C6A52C11-F936-46C6-9999-F90AF4D961D9}" dt="2021-08-31T17:38:23.865" v="1627"/>
          <ac:spMkLst>
            <pc:docMk/>
            <pc:sldMk cId="3342058492" sldId="284"/>
            <ac:spMk id="3" creationId="{00000000-0000-0000-0000-000000000000}"/>
          </ac:spMkLst>
        </pc:spChg>
      </pc:sldChg>
      <pc:sldChg chg="modSp del mod">
        <pc:chgData name="Rachel Glennerster" userId="22b29f2c-3762-428c-af7d-34ec02830929" providerId="ADAL" clId="{C6A52C11-F936-46C6-9999-F90AF4D961D9}" dt="2021-08-31T17:38:23.865" v="1627"/>
        <pc:sldMkLst>
          <pc:docMk/>
          <pc:sldMk cId="184590981" sldId="285"/>
        </pc:sldMkLst>
        <pc:spChg chg="mod">
          <ac:chgData name="Rachel Glennerster" userId="22b29f2c-3762-428c-af7d-34ec02830929" providerId="ADAL" clId="{C6A52C11-F936-46C6-9999-F90AF4D961D9}" dt="2021-08-31T17:38:23.865" v="1627"/>
          <ac:spMkLst>
            <pc:docMk/>
            <pc:sldMk cId="184590981" sldId="285"/>
            <ac:spMk id="3" creationId="{00000000-0000-0000-0000-000000000000}"/>
          </ac:spMkLst>
        </pc:spChg>
      </pc:sldChg>
      <pc:sldChg chg="modSp del mod">
        <pc:chgData name="Rachel Glennerster" userId="22b29f2c-3762-428c-af7d-34ec02830929" providerId="ADAL" clId="{C6A52C11-F936-46C6-9999-F90AF4D961D9}" dt="2021-08-31T20:56:38.107" v="2589" actId="2696"/>
        <pc:sldMkLst>
          <pc:docMk/>
          <pc:sldMk cId="2375138095" sldId="285"/>
        </pc:sldMkLst>
        <pc:spChg chg="mod">
          <ac:chgData name="Rachel Glennerster" userId="22b29f2c-3762-428c-af7d-34ec02830929" providerId="ADAL" clId="{C6A52C11-F936-46C6-9999-F90AF4D961D9}" dt="2021-08-31T17:38:56.768" v="1631" actId="27636"/>
          <ac:spMkLst>
            <pc:docMk/>
            <pc:sldMk cId="2375138095" sldId="285"/>
            <ac:spMk id="2" creationId="{00000000-0000-0000-0000-000000000000}"/>
          </ac:spMkLst>
        </pc:spChg>
        <pc:spChg chg="mod">
          <ac:chgData name="Rachel Glennerster" userId="22b29f2c-3762-428c-af7d-34ec02830929" providerId="ADAL" clId="{C6A52C11-F936-46C6-9999-F90AF4D961D9}" dt="2021-08-31T17:38:56.768" v="1632" actId="27636"/>
          <ac:spMkLst>
            <pc:docMk/>
            <pc:sldMk cId="2375138095" sldId="285"/>
            <ac:spMk id="3" creationId="{00000000-0000-0000-0000-000000000000}"/>
          </ac:spMkLst>
        </pc:spChg>
      </pc:sldChg>
      <pc:sldChg chg="modSp del mod">
        <pc:chgData name="Rachel Glennerster" userId="22b29f2c-3762-428c-af7d-34ec02830929" providerId="ADAL" clId="{C6A52C11-F936-46C6-9999-F90AF4D961D9}" dt="2021-08-31T17:38:23.865" v="1627"/>
        <pc:sldMkLst>
          <pc:docMk/>
          <pc:sldMk cId="443233535" sldId="286"/>
        </pc:sldMkLst>
        <pc:spChg chg="mod">
          <ac:chgData name="Rachel Glennerster" userId="22b29f2c-3762-428c-af7d-34ec02830929" providerId="ADAL" clId="{C6A52C11-F936-46C6-9999-F90AF4D961D9}" dt="2021-08-31T17:38:23.865" v="1627"/>
          <ac:spMkLst>
            <pc:docMk/>
            <pc:sldMk cId="443233535" sldId="286"/>
            <ac:spMk id="3" creationId="{00000000-0000-0000-0000-000000000000}"/>
          </ac:spMkLst>
        </pc:spChg>
      </pc:sldChg>
      <pc:sldChg chg="modSp del mod">
        <pc:chgData name="Rachel Glennerster" userId="22b29f2c-3762-428c-af7d-34ec02830929" providerId="ADAL" clId="{C6A52C11-F936-46C6-9999-F90AF4D961D9}" dt="2021-08-31T21:00:22.761" v="2895" actId="2696"/>
        <pc:sldMkLst>
          <pc:docMk/>
          <pc:sldMk cId="2792691185" sldId="286"/>
        </pc:sldMkLst>
        <pc:spChg chg="mod">
          <ac:chgData name="Rachel Glennerster" userId="22b29f2c-3762-428c-af7d-34ec02830929" providerId="ADAL" clId="{C6A52C11-F936-46C6-9999-F90AF4D961D9}" dt="2021-08-31T17:38:56.776" v="1633" actId="27636"/>
          <ac:spMkLst>
            <pc:docMk/>
            <pc:sldMk cId="2792691185" sldId="286"/>
            <ac:spMk id="3" creationId="{00000000-0000-0000-0000-000000000000}"/>
          </ac:spMkLst>
        </pc:spChg>
      </pc:sldChg>
      <pc:sldChg chg="modSp del mod">
        <pc:chgData name="Rachel Glennerster" userId="22b29f2c-3762-428c-af7d-34ec02830929" providerId="ADAL" clId="{C6A52C11-F936-46C6-9999-F90AF4D961D9}" dt="2021-08-31T17:38:23.865" v="1627"/>
        <pc:sldMkLst>
          <pc:docMk/>
          <pc:sldMk cId="1638909418" sldId="287"/>
        </pc:sldMkLst>
        <pc:spChg chg="mod">
          <ac:chgData name="Rachel Glennerster" userId="22b29f2c-3762-428c-af7d-34ec02830929" providerId="ADAL" clId="{C6A52C11-F936-46C6-9999-F90AF4D961D9}" dt="2021-08-31T17:38:23.865" v="1627"/>
          <ac:spMkLst>
            <pc:docMk/>
            <pc:sldMk cId="1638909418" sldId="287"/>
            <ac:spMk id="3" creationId="{00000000-0000-0000-0000-000000000000}"/>
          </ac:spMkLst>
        </pc:spChg>
      </pc:sldChg>
      <pc:sldChg chg="del">
        <pc:chgData name="Rachel Glennerster" userId="22b29f2c-3762-428c-af7d-34ec02830929" providerId="ADAL" clId="{C6A52C11-F936-46C6-9999-F90AF4D961D9}" dt="2021-09-01T01:42:06.022" v="3211" actId="47"/>
        <pc:sldMkLst>
          <pc:docMk/>
          <pc:sldMk cId="1728896355" sldId="287"/>
        </pc:sldMkLst>
      </pc:sldChg>
      <pc:sldChg chg="modSp add mod ord">
        <pc:chgData name="Rachel Glennerster" userId="22b29f2c-3762-428c-af7d-34ec02830929" providerId="ADAL" clId="{C6A52C11-F936-46C6-9999-F90AF4D961D9}" dt="2021-08-31T21:00:03.169" v="2894" actId="20577"/>
        <pc:sldMkLst>
          <pc:docMk/>
          <pc:sldMk cId="1386293012" sldId="288"/>
        </pc:sldMkLst>
        <pc:spChg chg="mod">
          <ac:chgData name="Rachel Glennerster" userId="22b29f2c-3762-428c-af7d-34ec02830929" providerId="ADAL" clId="{C6A52C11-F936-46C6-9999-F90AF4D961D9}" dt="2021-08-31T17:46:15.313" v="1797" actId="20577"/>
          <ac:spMkLst>
            <pc:docMk/>
            <pc:sldMk cId="1386293012" sldId="288"/>
            <ac:spMk id="2" creationId="{00000000-0000-0000-0000-000000000000}"/>
          </ac:spMkLst>
        </pc:spChg>
        <pc:spChg chg="mod">
          <ac:chgData name="Rachel Glennerster" userId="22b29f2c-3762-428c-af7d-34ec02830929" providerId="ADAL" clId="{C6A52C11-F936-46C6-9999-F90AF4D961D9}" dt="2021-08-31T21:00:03.169" v="2894" actId="20577"/>
          <ac:spMkLst>
            <pc:docMk/>
            <pc:sldMk cId="1386293012" sldId="288"/>
            <ac:spMk id="3" creationId="{00000000-0000-0000-0000-000000000000}"/>
          </ac:spMkLst>
        </pc:spChg>
      </pc:sldChg>
      <pc:sldChg chg="del">
        <pc:chgData name="Rachel Glennerster" userId="22b29f2c-3762-428c-af7d-34ec02830929" providerId="ADAL" clId="{C6A52C11-F936-46C6-9999-F90AF4D961D9}" dt="2021-08-31T17:38:23.865" v="1627"/>
        <pc:sldMkLst>
          <pc:docMk/>
          <pc:sldMk cId="2374912135" sldId="288"/>
        </pc:sldMkLst>
      </pc:sldChg>
      <pc:sldChg chg="modSp new mod">
        <pc:chgData name="Rachel Glennerster" userId="22b29f2c-3762-428c-af7d-34ec02830929" providerId="ADAL" clId="{C6A52C11-F936-46C6-9999-F90AF4D961D9}" dt="2021-09-01T01:42:01.753" v="3210" actId="20577"/>
        <pc:sldMkLst>
          <pc:docMk/>
          <pc:sldMk cId="2694835116" sldId="289"/>
        </pc:sldMkLst>
        <pc:spChg chg="mod">
          <ac:chgData name="Rachel Glennerster" userId="22b29f2c-3762-428c-af7d-34ec02830929" providerId="ADAL" clId="{C6A52C11-F936-46C6-9999-F90AF4D961D9}" dt="2021-09-01T01:38:02.332" v="2913" actId="20577"/>
          <ac:spMkLst>
            <pc:docMk/>
            <pc:sldMk cId="2694835116" sldId="289"/>
            <ac:spMk id="2" creationId="{026956DD-2F30-4E5E-BC00-D9B848DFDDAE}"/>
          </ac:spMkLst>
        </pc:spChg>
        <pc:spChg chg="mod">
          <ac:chgData name="Rachel Glennerster" userId="22b29f2c-3762-428c-af7d-34ec02830929" providerId="ADAL" clId="{C6A52C11-F936-46C6-9999-F90AF4D961D9}" dt="2021-09-01T01:42:01.753" v="3210" actId="20577"/>
          <ac:spMkLst>
            <pc:docMk/>
            <pc:sldMk cId="2694835116" sldId="289"/>
            <ac:spMk id="3" creationId="{7931F972-0FEC-4A07-B782-3CA5CE1ADFE9}"/>
          </ac:spMkLst>
        </pc:spChg>
      </pc:sldChg>
      <pc:sldChg chg="del">
        <pc:chgData name="Rachel Glennerster" userId="22b29f2c-3762-428c-af7d-34ec02830929" providerId="ADAL" clId="{C6A52C11-F936-46C6-9999-F90AF4D961D9}" dt="2021-08-31T17:38:23.865" v="1627"/>
        <pc:sldMkLst>
          <pc:docMk/>
          <pc:sldMk cId="2843016914" sldId="289"/>
        </pc:sldMkLst>
      </pc:sldChg>
      <pc:sldChg chg="del">
        <pc:chgData name="Rachel Glennerster" userId="22b29f2c-3762-428c-af7d-34ec02830929" providerId="ADAL" clId="{C6A52C11-F936-46C6-9999-F90AF4D961D9}" dt="2021-08-31T17:38:23.865" v="1627"/>
        <pc:sldMkLst>
          <pc:docMk/>
          <pc:sldMk cId="1916386660" sldId="290"/>
        </pc:sldMkLst>
      </pc:sldChg>
      <pc:sldChg chg="modSp add del mod">
        <pc:chgData name="Rachel Glennerster" userId="22b29f2c-3762-428c-af7d-34ec02830929" providerId="ADAL" clId="{C6A52C11-F936-46C6-9999-F90AF4D961D9}" dt="2021-09-01T14:50:11.408" v="4046" actId="47"/>
        <pc:sldMkLst>
          <pc:docMk/>
          <pc:sldMk cId="3242377393" sldId="290"/>
        </pc:sldMkLst>
        <pc:spChg chg="mod">
          <ac:chgData name="Rachel Glennerster" userId="22b29f2c-3762-428c-af7d-34ec02830929" providerId="ADAL" clId="{C6A52C11-F936-46C6-9999-F90AF4D961D9}" dt="2021-09-01T01:48:04.605" v="3230" actId="27636"/>
          <ac:spMkLst>
            <pc:docMk/>
            <pc:sldMk cId="3242377393" sldId="290"/>
            <ac:spMk id="2" creationId="{00000000-0000-0000-0000-000000000000}"/>
          </ac:spMkLst>
        </pc:spChg>
        <pc:spChg chg="mod">
          <ac:chgData name="Rachel Glennerster" userId="22b29f2c-3762-428c-af7d-34ec02830929" providerId="ADAL" clId="{C6A52C11-F936-46C6-9999-F90AF4D961D9}" dt="2021-09-01T14:49:28.842" v="4015" actId="21"/>
          <ac:spMkLst>
            <pc:docMk/>
            <pc:sldMk cId="3242377393" sldId="290"/>
            <ac:spMk id="3" creationId="{00000000-0000-0000-0000-000000000000}"/>
          </ac:spMkLst>
        </pc:spChg>
      </pc:sldChg>
      <pc:sldChg chg="modSp del mod">
        <pc:chgData name="Rachel Glennerster" userId="22b29f2c-3762-428c-af7d-34ec02830929" providerId="ADAL" clId="{C6A52C11-F936-46C6-9999-F90AF4D961D9}" dt="2021-08-31T17:38:23.865" v="1627"/>
        <pc:sldMkLst>
          <pc:docMk/>
          <pc:sldMk cId="745256360" sldId="291"/>
        </pc:sldMkLst>
        <pc:spChg chg="mod">
          <ac:chgData name="Rachel Glennerster" userId="22b29f2c-3762-428c-af7d-34ec02830929" providerId="ADAL" clId="{C6A52C11-F936-46C6-9999-F90AF4D961D9}" dt="2021-08-31T17:38:23.865" v="1627"/>
          <ac:spMkLst>
            <pc:docMk/>
            <pc:sldMk cId="745256360" sldId="291"/>
            <ac:spMk id="3" creationId="{00000000-0000-0000-0000-000000000000}"/>
          </ac:spMkLst>
        </pc:spChg>
      </pc:sldChg>
      <pc:sldChg chg="add del">
        <pc:chgData name="Rachel Glennerster" userId="22b29f2c-3762-428c-af7d-34ec02830929" providerId="ADAL" clId="{C6A52C11-F936-46C6-9999-F90AF4D961D9}" dt="2021-09-01T14:52:20.142" v="4252" actId="47"/>
        <pc:sldMkLst>
          <pc:docMk/>
          <pc:sldMk cId="3132919283" sldId="291"/>
        </pc:sldMkLst>
      </pc:sldChg>
      <pc:sldChg chg="modSp del mod">
        <pc:chgData name="Rachel Glennerster" userId="22b29f2c-3762-428c-af7d-34ec02830929" providerId="ADAL" clId="{C6A52C11-F936-46C6-9999-F90AF4D961D9}" dt="2021-08-31T17:38:23.865" v="1627"/>
        <pc:sldMkLst>
          <pc:docMk/>
          <pc:sldMk cId="652524854" sldId="292"/>
        </pc:sldMkLst>
        <pc:spChg chg="mod">
          <ac:chgData name="Rachel Glennerster" userId="22b29f2c-3762-428c-af7d-34ec02830929" providerId="ADAL" clId="{C6A52C11-F936-46C6-9999-F90AF4D961D9}" dt="2021-08-31T17:38:23.865" v="1627"/>
          <ac:spMkLst>
            <pc:docMk/>
            <pc:sldMk cId="652524854" sldId="292"/>
            <ac:spMk id="3" creationId="{00000000-0000-0000-0000-000000000000}"/>
          </ac:spMkLst>
        </pc:spChg>
      </pc:sldChg>
      <pc:sldChg chg="modSp add del mod">
        <pc:chgData name="Rachel Glennerster" userId="22b29f2c-3762-428c-af7d-34ec02830929" providerId="ADAL" clId="{C6A52C11-F936-46C6-9999-F90AF4D961D9}" dt="2021-09-01T14:52:23.411" v="4253" actId="47"/>
        <pc:sldMkLst>
          <pc:docMk/>
          <pc:sldMk cId="3910156749" sldId="292"/>
        </pc:sldMkLst>
        <pc:spChg chg="mod">
          <ac:chgData name="Rachel Glennerster" userId="22b29f2c-3762-428c-af7d-34ec02830929" providerId="ADAL" clId="{C6A52C11-F936-46C6-9999-F90AF4D961D9}" dt="2021-09-01T01:48:04.615" v="3232" actId="27636"/>
          <ac:spMkLst>
            <pc:docMk/>
            <pc:sldMk cId="3910156749" sldId="292"/>
            <ac:spMk id="2" creationId="{00000000-0000-0000-0000-000000000000}"/>
          </ac:spMkLst>
        </pc:spChg>
        <pc:spChg chg="mod">
          <ac:chgData name="Rachel Glennerster" userId="22b29f2c-3762-428c-af7d-34ec02830929" providerId="ADAL" clId="{C6A52C11-F936-46C6-9999-F90AF4D961D9}" dt="2021-09-01T01:48:04.614" v="3231" actId="27636"/>
          <ac:spMkLst>
            <pc:docMk/>
            <pc:sldMk cId="3910156749" sldId="292"/>
            <ac:spMk id="3" creationId="{00000000-0000-0000-0000-000000000000}"/>
          </ac:spMkLst>
        </pc:spChg>
      </pc:sldChg>
      <pc:sldChg chg="modSp add mod">
        <pc:chgData name="Rachel Glennerster" userId="22b29f2c-3762-428c-af7d-34ec02830929" providerId="ADAL" clId="{C6A52C11-F936-46C6-9999-F90AF4D961D9}" dt="2021-09-01T14:57:35.788" v="4623" actId="20577"/>
        <pc:sldMkLst>
          <pc:docMk/>
          <pc:sldMk cId="567326751" sldId="293"/>
        </pc:sldMkLst>
        <pc:spChg chg="mod">
          <ac:chgData name="Rachel Glennerster" userId="22b29f2c-3762-428c-af7d-34ec02830929" providerId="ADAL" clId="{C6A52C11-F936-46C6-9999-F90AF4D961D9}" dt="2021-09-01T14:56:41.824" v="4593" actId="20577"/>
          <ac:spMkLst>
            <pc:docMk/>
            <pc:sldMk cId="567326751" sldId="293"/>
            <ac:spMk id="2" creationId="{00000000-0000-0000-0000-000000000000}"/>
          </ac:spMkLst>
        </pc:spChg>
        <pc:spChg chg="mod">
          <ac:chgData name="Rachel Glennerster" userId="22b29f2c-3762-428c-af7d-34ec02830929" providerId="ADAL" clId="{C6A52C11-F936-46C6-9999-F90AF4D961D9}" dt="2021-09-01T14:57:35.788" v="4623" actId="20577"/>
          <ac:spMkLst>
            <pc:docMk/>
            <pc:sldMk cId="567326751" sldId="293"/>
            <ac:spMk id="3" creationId="{00000000-0000-0000-0000-000000000000}"/>
          </ac:spMkLst>
        </pc:spChg>
      </pc:sldChg>
      <pc:sldChg chg="modSp del mod">
        <pc:chgData name="Rachel Glennerster" userId="22b29f2c-3762-428c-af7d-34ec02830929" providerId="ADAL" clId="{C6A52C11-F936-46C6-9999-F90AF4D961D9}" dt="2021-08-31T17:38:23.865" v="1627"/>
        <pc:sldMkLst>
          <pc:docMk/>
          <pc:sldMk cId="4013593191" sldId="293"/>
        </pc:sldMkLst>
        <pc:spChg chg="mod">
          <ac:chgData name="Rachel Glennerster" userId="22b29f2c-3762-428c-af7d-34ec02830929" providerId="ADAL" clId="{C6A52C11-F936-46C6-9999-F90AF4D961D9}" dt="2021-08-31T17:38:23.865" v="1627"/>
          <ac:spMkLst>
            <pc:docMk/>
            <pc:sldMk cId="4013593191" sldId="293"/>
            <ac:spMk id="3" creationId="{00000000-0000-0000-0000-000000000000}"/>
          </ac:spMkLst>
        </pc:spChg>
      </pc:sldChg>
      <pc:sldChg chg="del">
        <pc:chgData name="Rachel Glennerster" userId="22b29f2c-3762-428c-af7d-34ec02830929" providerId="ADAL" clId="{C6A52C11-F936-46C6-9999-F90AF4D961D9}" dt="2021-08-31T17:38:23.865" v="1627"/>
        <pc:sldMkLst>
          <pc:docMk/>
          <pc:sldMk cId="1791737922" sldId="294"/>
        </pc:sldMkLst>
      </pc:sldChg>
      <pc:sldChg chg="delSp modSp new mod">
        <pc:chgData name="Rachel Glennerster" userId="22b29f2c-3762-428c-af7d-34ec02830929" providerId="ADAL" clId="{C6A52C11-F936-46C6-9999-F90AF4D961D9}" dt="2021-09-01T01:49:45.520" v="3308" actId="1076"/>
        <pc:sldMkLst>
          <pc:docMk/>
          <pc:sldMk cId="4158589312" sldId="294"/>
        </pc:sldMkLst>
        <pc:spChg chg="mod">
          <ac:chgData name="Rachel Glennerster" userId="22b29f2c-3762-428c-af7d-34ec02830929" providerId="ADAL" clId="{C6A52C11-F936-46C6-9999-F90AF4D961D9}" dt="2021-09-01T01:49:45.520" v="3308" actId="1076"/>
          <ac:spMkLst>
            <pc:docMk/>
            <pc:sldMk cId="4158589312" sldId="294"/>
            <ac:spMk id="2" creationId="{DBF8F957-A834-4B80-B978-76A5B15EA35E}"/>
          </ac:spMkLst>
        </pc:spChg>
        <pc:spChg chg="del mod">
          <ac:chgData name="Rachel Glennerster" userId="22b29f2c-3762-428c-af7d-34ec02830929" providerId="ADAL" clId="{C6A52C11-F936-46C6-9999-F90AF4D961D9}" dt="2021-09-01T01:49:41.738" v="3307" actId="478"/>
          <ac:spMkLst>
            <pc:docMk/>
            <pc:sldMk cId="4158589312" sldId="294"/>
            <ac:spMk id="3" creationId="{43DFB3D8-00D7-4049-8769-1896379420FF}"/>
          </ac:spMkLst>
        </pc:spChg>
      </pc:sldChg>
      <pc:sldChg chg="modSp del mod">
        <pc:chgData name="Rachel Glennerster" userId="22b29f2c-3762-428c-af7d-34ec02830929" providerId="ADAL" clId="{C6A52C11-F936-46C6-9999-F90AF4D961D9}" dt="2021-08-31T17:38:23.865" v="1627"/>
        <pc:sldMkLst>
          <pc:docMk/>
          <pc:sldMk cId="3719941170" sldId="295"/>
        </pc:sldMkLst>
        <pc:spChg chg="mod">
          <ac:chgData name="Rachel Glennerster" userId="22b29f2c-3762-428c-af7d-34ec02830929" providerId="ADAL" clId="{C6A52C11-F936-46C6-9999-F90AF4D961D9}" dt="2021-08-31T17:38:23.865" v="1627"/>
          <ac:spMkLst>
            <pc:docMk/>
            <pc:sldMk cId="3719941170" sldId="295"/>
            <ac:spMk id="3" creationId="{00000000-0000-0000-0000-000000000000}"/>
          </ac:spMkLst>
        </pc:spChg>
      </pc:sldChg>
      <pc:sldChg chg="modSp new mod">
        <pc:chgData name="Rachel Glennerster" userId="22b29f2c-3762-428c-af7d-34ec02830929" providerId="ADAL" clId="{C6A52C11-F936-46C6-9999-F90AF4D961D9}" dt="2021-09-01T14:56:26.821" v="4541" actId="20577"/>
        <pc:sldMkLst>
          <pc:docMk/>
          <pc:sldMk cId="4257124482" sldId="295"/>
        </pc:sldMkLst>
        <pc:spChg chg="mod">
          <ac:chgData name="Rachel Glennerster" userId="22b29f2c-3762-428c-af7d-34ec02830929" providerId="ADAL" clId="{C6A52C11-F936-46C6-9999-F90AF4D961D9}" dt="2021-09-01T01:51:40.794" v="3367" actId="20577"/>
          <ac:spMkLst>
            <pc:docMk/>
            <pc:sldMk cId="4257124482" sldId="295"/>
            <ac:spMk id="2" creationId="{1DDF703C-8166-44DB-8F9B-709A80BA4EBD}"/>
          </ac:spMkLst>
        </pc:spChg>
        <pc:spChg chg="mod">
          <ac:chgData name="Rachel Glennerster" userId="22b29f2c-3762-428c-af7d-34ec02830929" providerId="ADAL" clId="{C6A52C11-F936-46C6-9999-F90AF4D961D9}" dt="2021-09-01T14:56:26.821" v="4541" actId="20577"/>
          <ac:spMkLst>
            <pc:docMk/>
            <pc:sldMk cId="4257124482" sldId="295"/>
            <ac:spMk id="3" creationId="{11B171A7-FBDE-4CBD-880F-9477BDBDEACB}"/>
          </ac:spMkLst>
        </pc:spChg>
      </pc:sldChg>
      <pc:sldChg chg="del">
        <pc:chgData name="Rachel Glennerster" userId="22b29f2c-3762-428c-af7d-34ec02830929" providerId="ADAL" clId="{C6A52C11-F936-46C6-9999-F90AF4D961D9}" dt="2021-08-31T17:38:23.865" v="1627"/>
        <pc:sldMkLst>
          <pc:docMk/>
          <pc:sldMk cId="1379513804" sldId="296"/>
        </pc:sldMkLst>
      </pc:sldChg>
      <pc:sldChg chg="modSp del mod">
        <pc:chgData name="Rachel Glennerster" userId="22b29f2c-3762-428c-af7d-34ec02830929" providerId="ADAL" clId="{C6A52C11-F936-46C6-9999-F90AF4D961D9}" dt="2021-08-31T17:38:23.865" v="1627"/>
        <pc:sldMkLst>
          <pc:docMk/>
          <pc:sldMk cId="2500739247" sldId="297"/>
        </pc:sldMkLst>
        <pc:spChg chg="mod">
          <ac:chgData name="Rachel Glennerster" userId="22b29f2c-3762-428c-af7d-34ec02830929" providerId="ADAL" clId="{C6A52C11-F936-46C6-9999-F90AF4D961D9}" dt="2021-08-31T17:38:23.865" v="1627"/>
          <ac:spMkLst>
            <pc:docMk/>
            <pc:sldMk cId="2500739247" sldId="297"/>
            <ac:spMk id="3" creationId="{00000000-0000-0000-0000-000000000000}"/>
          </ac:spMkLst>
        </pc:spChg>
      </pc:sldChg>
      <pc:sldChg chg="modSp del mod">
        <pc:chgData name="Rachel Glennerster" userId="22b29f2c-3762-428c-af7d-34ec02830929" providerId="ADAL" clId="{C6A52C11-F936-46C6-9999-F90AF4D961D9}" dt="2021-08-31T17:38:23.865" v="1627"/>
        <pc:sldMkLst>
          <pc:docMk/>
          <pc:sldMk cId="3246106590" sldId="298"/>
        </pc:sldMkLst>
        <pc:spChg chg="mod">
          <ac:chgData name="Rachel Glennerster" userId="22b29f2c-3762-428c-af7d-34ec02830929" providerId="ADAL" clId="{C6A52C11-F936-46C6-9999-F90AF4D961D9}" dt="2021-08-31T17:38:23.865" v="1627"/>
          <ac:spMkLst>
            <pc:docMk/>
            <pc:sldMk cId="3246106590" sldId="298"/>
            <ac:spMk id="3" creationId="{00000000-0000-0000-0000-000000000000}"/>
          </ac:spMkLst>
        </pc:spChg>
      </pc:sldChg>
      <pc:sldMasterChg chg="delSldLayout">
        <pc:chgData name="Rachel Glennerster" userId="22b29f2c-3762-428c-af7d-34ec02830929" providerId="ADAL" clId="{C6A52C11-F936-46C6-9999-F90AF4D961D9}" dt="2021-08-31T21:00:44.072" v="2898" actId="47"/>
        <pc:sldMasterMkLst>
          <pc:docMk/>
          <pc:sldMasterMk cId="0" sldId="2147483648"/>
        </pc:sldMasterMkLst>
        <pc:sldLayoutChg chg="del">
          <pc:chgData name="Rachel Glennerster" userId="22b29f2c-3762-428c-af7d-34ec02830929" providerId="ADAL" clId="{C6A52C11-F936-46C6-9999-F90AF4D961D9}" dt="2021-08-31T21:00:44.072" v="2898" actId="47"/>
          <pc:sldLayoutMkLst>
            <pc:docMk/>
            <pc:sldMasterMk cId="0" sldId="2147483648"/>
            <pc:sldLayoutMk cId="0" sldId="2147483659"/>
          </pc:sldLayoutMkLst>
        </pc:sldLayoutChg>
      </pc:sldMaster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8-31T12:26:31.789" idx="1">
    <p:pos x="1428" y="246"/>
    <p:text>Jiya: when I transfered these from another set of slides I lost the line under the heading. can you put it back?</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67225"/>
            <a:ext cx="5588000" cy="365601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8563"/>
            <a:ext cx="3027363" cy="4651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56050" y="8818563"/>
            <a:ext cx="3027363" cy="46513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5f4dffceba_0_0: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5f4dffceba_0_0:notes"/>
          <p:cNvSpPr txBox="1">
            <a:spLocks noGrp="1"/>
          </p:cNvSpPr>
          <p:nvPr>
            <p:ph type="body" idx="1"/>
          </p:nvPr>
        </p:nvSpPr>
        <p:spPr>
          <a:xfrm>
            <a:off x="698500" y="4467225"/>
            <a:ext cx="5588100" cy="365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g5f4dffceba_0_0:notes"/>
          <p:cNvSpPr txBox="1">
            <a:spLocks noGrp="1"/>
          </p:cNvSpPr>
          <p:nvPr>
            <p:ph type="sldNum" idx="12"/>
          </p:nvPr>
        </p:nvSpPr>
        <p:spPr>
          <a:xfrm>
            <a:off x="3956050" y="8818563"/>
            <a:ext cx="30273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A" type="title">
  <p:cSld name="TITLE">
    <p:spTree>
      <p:nvGrpSpPr>
        <p:cNvPr id="1" name="Shape 14"/>
        <p:cNvGrpSpPr/>
        <p:nvPr/>
      </p:nvGrpSpPr>
      <p:grpSpPr>
        <a:xfrm>
          <a:off x="0" y="0"/>
          <a:ext cx="0" cy="0"/>
          <a:chOff x="0" y="0"/>
          <a:chExt cx="0" cy="0"/>
        </a:xfrm>
      </p:grpSpPr>
      <p:cxnSp>
        <p:nvCxnSpPr>
          <p:cNvPr id="15" name="Google Shape;15;p2"/>
          <p:cNvCxnSpPr/>
          <p:nvPr/>
        </p:nvCxnSpPr>
        <p:spPr>
          <a:xfrm>
            <a:off x="0" y="919163"/>
            <a:ext cx="4479925" cy="0"/>
          </a:xfrm>
          <a:prstGeom prst="straightConnector1">
            <a:avLst/>
          </a:prstGeom>
          <a:noFill/>
          <a:ln w="69850" cap="flat" cmpd="sng">
            <a:solidFill>
              <a:srgbClr val="800000"/>
            </a:solidFill>
            <a:prstDash val="solid"/>
            <a:round/>
            <a:headEnd type="none" w="sm" len="sm"/>
            <a:tailEnd type="none" w="sm" len="sm"/>
          </a:ln>
        </p:spPr>
      </p:cxnSp>
      <p:cxnSp>
        <p:nvCxnSpPr>
          <p:cNvPr id="16" name="Google Shape;16;p2"/>
          <p:cNvCxnSpPr/>
          <p:nvPr/>
        </p:nvCxnSpPr>
        <p:spPr>
          <a:xfrm>
            <a:off x="4479925" y="919163"/>
            <a:ext cx="2981325" cy="0"/>
          </a:xfrm>
          <a:prstGeom prst="straightConnector1">
            <a:avLst/>
          </a:prstGeom>
          <a:noFill/>
          <a:ln w="69850" cap="flat" cmpd="sng">
            <a:solidFill>
              <a:srgbClr val="7F7F7F"/>
            </a:solidFill>
            <a:prstDash val="solid"/>
            <a:round/>
            <a:headEnd type="none" w="sm" len="sm"/>
            <a:tailEnd type="none" w="sm" len="sm"/>
          </a:ln>
        </p:spPr>
      </p:cxnSp>
      <p:cxnSp>
        <p:nvCxnSpPr>
          <p:cNvPr id="17" name="Google Shape;17;p2"/>
          <p:cNvCxnSpPr/>
          <p:nvPr/>
        </p:nvCxnSpPr>
        <p:spPr>
          <a:xfrm>
            <a:off x="7461250" y="919163"/>
            <a:ext cx="1722438" cy="3175"/>
          </a:xfrm>
          <a:prstGeom prst="straightConnector1">
            <a:avLst/>
          </a:prstGeom>
          <a:noFill/>
          <a:ln w="69850" cap="flat" cmpd="sng">
            <a:solidFill>
              <a:srgbClr val="BFBFBF"/>
            </a:solidFill>
            <a:prstDash val="solid"/>
            <a:round/>
            <a:headEnd type="none" w="sm" len="sm"/>
            <a:tailEnd type="none" w="sm" len="sm"/>
          </a:ln>
        </p:spPr>
      </p:cxnSp>
      <p:cxnSp>
        <p:nvCxnSpPr>
          <p:cNvPr id="18" name="Google Shape;18;p2"/>
          <p:cNvCxnSpPr/>
          <p:nvPr/>
        </p:nvCxnSpPr>
        <p:spPr>
          <a:xfrm>
            <a:off x="9175750" y="919163"/>
            <a:ext cx="1258888" cy="6350"/>
          </a:xfrm>
          <a:prstGeom prst="straightConnector1">
            <a:avLst/>
          </a:prstGeom>
          <a:noFill/>
          <a:ln w="69850" cap="flat" cmpd="sng">
            <a:solidFill>
              <a:srgbClr val="FFC000"/>
            </a:solidFill>
            <a:prstDash val="solid"/>
            <a:round/>
            <a:headEnd type="none" w="sm" len="sm"/>
            <a:tailEnd type="none" w="sm" len="sm"/>
          </a:ln>
        </p:spPr>
      </p:cxnSp>
      <p:sp>
        <p:nvSpPr>
          <p:cNvPr id="19" name="Google Shape;19;p2"/>
          <p:cNvSpPr txBox="1">
            <a:spLocks noGrp="1"/>
          </p:cNvSpPr>
          <p:nvPr>
            <p:ph type="ctrTitle"/>
          </p:nvPr>
        </p:nvSpPr>
        <p:spPr>
          <a:xfrm>
            <a:off x="914400" y="2130451"/>
            <a:ext cx="10363200" cy="1086486"/>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36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1828800" y="3223285"/>
            <a:ext cx="8534400" cy="1752600"/>
          </a:xfrm>
          <a:prstGeom prst="rect">
            <a:avLst/>
          </a:prstGeom>
          <a:noFill/>
          <a:ln>
            <a:noFill/>
          </a:ln>
        </p:spPr>
        <p:txBody>
          <a:bodyPr spcFirstLastPara="1" wrap="square" lIns="91425" tIns="45700" rIns="91425" bIns="45700" anchor="t" anchorCtr="0">
            <a:noAutofit/>
          </a:bodyPr>
          <a:lstStyle>
            <a:lvl1pPr lvl="0" algn="ctr">
              <a:spcBef>
                <a:spcPts val="400"/>
              </a:spcBef>
              <a:spcAft>
                <a:spcPts val="0"/>
              </a:spcAft>
              <a:buClr>
                <a:srgbClr val="888888"/>
              </a:buClr>
              <a:buSzPts val="2000"/>
              <a:buNone/>
              <a:defRPr sz="2000">
                <a:solidFill>
                  <a:srgbClr val="888888"/>
                </a:solidFill>
                <a:latin typeface="Arial"/>
                <a:ea typeface="Arial"/>
                <a:cs typeface="Arial"/>
                <a:sym typeface="Arial"/>
              </a:defRPr>
            </a:lvl1pPr>
            <a:lvl2pPr lvl="1" algn="ctr">
              <a:spcBef>
                <a:spcPts val="360"/>
              </a:spcBef>
              <a:spcAft>
                <a:spcPts val="0"/>
              </a:spcAft>
              <a:buClr>
                <a:srgbClr val="888888"/>
              </a:buClr>
              <a:buSzPts val="18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60"/>
              </a:spcBef>
              <a:spcAft>
                <a:spcPts val="0"/>
              </a:spcAft>
              <a:buClr>
                <a:srgbClr val="888888"/>
              </a:buClr>
              <a:buSzPts val="1800"/>
              <a:buNone/>
              <a:defRPr>
                <a:solidFill>
                  <a:srgbClr val="888888"/>
                </a:solidFill>
              </a:defRPr>
            </a:lvl4pPr>
            <a:lvl5pPr lvl="4" algn="ctr">
              <a:spcBef>
                <a:spcPts val="360"/>
              </a:spcBef>
              <a:spcAft>
                <a:spcPts val="0"/>
              </a:spcAft>
              <a:buClr>
                <a:srgbClr val="888888"/>
              </a:buClr>
              <a:buSzPts val="18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ntent Columns with Subtitles">
  <p:cSld name="Title and Two Content Columns with Subtitles">
    <p:spTree>
      <p:nvGrpSpPr>
        <p:cNvPr id="1" name="Shape 86"/>
        <p:cNvGrpSpPr/>
        <p:nvPr/>
      </p:nvGrpSpPr>
      <p:grpSpPr>
        <a:xfrm>
          <a:off x="0" y="0"/>
          <a:ext cx="0" cy="0"/>
          <a:chOff x="0" y="0"/>
          <a:chExt cx="0" cy="0"/>
        </a:xfrm>
      </p:grpSpPr>
      <p:pic>
        <p:nvPicPr>
          <p:cNvPr id="87" name="Google Shape;87;p11"/>
          <p:cNvPicPr preferRelativeResize="0"/>
          <p:nvPr/>
        </p:nvPicPr>
        <p:blipFill rotWithShape="1">
          <a:blip r:embed="rId2">
            <a:alphaModFix/>
          </a:blip>
          <a:srcRect/>
          <a:stretch/>
        </p:blipFill>
        <p:spPr>
          <a:xfrm>
            <a:off x="3556000" y="3149600"/>
            <a:ext cx="5080000" cy="546100"/>
          </a:xfrm>
          <a:prstGeom prst="rect">
            <a:avLst/>
          </a:prstGeom>
          <a:noFill/>
          <a:ln>
            <a:noFill/>
          </a:ln>
        </p:spPr>
      </p:pic>
      <p:cxnSp>
        <p:nvCxnSpPr>
          <p:cNvPr id="88" name="Google Shape;88;p11"/>
          <p:cNvCxnSpPr/>
          <p:nvPr/>
        </p:nvCxnSpPr>
        <p:spPr>
          <a:xfrm>
            <a:off x="0" y="1028700"/>
            <a:ext cx="4479925" cy="0"/>
          </a:xfrm>
          <a:prstGeom prst="straightConnector1">
            <a:avLst/>
          </a:prstGeom>
          <a:noFill/>
          <a:ln w="69850" cap="flat" cmpd="sng">
            <a:solidFill>
              <a:srgbClr val="800000"/>
            </a:solidFill>
            <a:prstDash val="solid"/>
            <a:round/>
            <a:headEnd type="none" w="sm" len="sm"/>
            <a:tailEnd type="none" w="sm" len="sm"/>
          </a:ln>
        </p:spPr>
      </p:cxnSp>
      <p:cxnSp>
        <p:nvCxnSpPr>
          <p:cNvPr id="89" name="Google Shape;89;p11"/>
          <p:cNvCxnSpPr/>
          <p:nvPr/>
        </p:nvCxnSpPr>
        <p:spPr>
          <a:xfrm>
            <a:off x="4479925" y="1028700"/>
            <a:ext cx="2981325" cy="0"/>
          </a:xfrm>
          <a:prstGeom prst="straightConnector1">
            <a:avLst/>
          </a:prstGeom>
          <a:noFill/>
          <a:ln w="69850" cap="flat" cmpd="sng">
            <a:solidFill>
              <a:srgbClr val="7F7F7F"/>
            </a:solidFill>
            <a:prstDash val="solid"/>
            <a:round/>
            <a:headEnd type="none" w="sm" len="sm"/>
            <a:tailEnd type="none" w="sm" len="sm"/>
          </a:ln>
        </p:spPr>
      </p:cxnSp>
      <p:cxnSp>
        <p:nvCxnSpPr>
          <p:cNvPr id="90" name="Google Shape;90;p11"/>
          <p:cNvCxnSpPr/>
          <p:nvPr/>
        </p:nvCxnSpPr>
        <p:spPr>
          <a:xfrm>
            <a:off x="7461250" y="1028700"/>
            <a:ext cx="1722438" cy="3175"/>
          </a:xfrm>
          <a:prstGeom prst="straightConnector1">
            <a:avLst/>
          </a:prstGeom>
          <a:noFill/>
          <a:ln w="69850" cap="flat" cmpd="sng">
            <a:solidFill>
              <a:srgbClr val="BFBFBF"/>
            </a:solidFill>
            <a:prstDash val="solid"/>
            <a:round/>
            <a:headEnd type="none" w="sm" len="sm"/>
            <a:tailEnd type="none" w="sm" len="sm"/>
          </a:ln>
        </p:spPr>
      </p:cxnSp>
      <p:cxnSp>
        <p:nvCxnSpPr>
          <p:cNvPr id="91" name="Google Shape;91;p11"/>
          <p:cNvCxnSpPr/>
          <p:nvPr/>
        </p:nvCxnSpPr>
        <p:spPr>
          <a:xfrm>
            <a:off x="9177338" y="1028700"/>
            <a:ext cx="1258887" cy="6350"/>
          </a:xfrm>
          <a:prstGeom prst="straightConnector1">
            <a:avLst/>
          </a:prstGeom>
          <a:noFill/>
          <a:ln w="69850" cap="flat" cmpd="sng">
            <a:solidFill>
              <a:srgbClr val="FFC000"/>
            </a:solidFill>
            <a:prstDash val="solid"/>
            <a:round/>
            <a:headEnd type="none" w="sm" len="sm"/>
            <a:tailEnd type="none" w="sm" len="sm"/>
          </a:ln>
        </p:spPr>
      </p:cxnSp>
      <p:sp>
        <p:nvSpPr>
          <p:cNvPr id="92" name="Google Shape;92;p11"/>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93" name="Google Shape;93;p11"/>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1"/>
          <p:cNvSpPr txBox="1">
            <a:spLocks noGrp="1"/>
          </p:cNvSpPr>
          <p:nvPr>
            <p:ph type="body" idx="1"/>
          </p:nvPr>
        </p:nvSpPr>
        <p:spPr>
          <a:xfrm>
            <a:off x="609600" y="993021"/>
            <a:ext cx="5386917" cy="639762"/>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95" name="Google Shape;95;p11"/>
          <p:cNvSpPr txBox="1">
            <a:spLocks noGrp="1"/>
          </p:cNvSpPr>
          <p:nvPr>
            <p:ph type="body" idx="2"/>
          </p:nvPr>
        </p:nvSpPr>
        <p:spPr>
          <a:xfrm>
            <a:off x="609600" y="1647236"/>
            <a:ext cx="5386917" cy="447892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vl1pPr>
            <a:lvl2pPr marL="914400" lvl="1" indent="-342900" algn="l">
              <a:spcBef>
                <a:spcPts val="360"/>
              </a:spcBef>
              <a:spcAft>
                <a:spcPts val="0"/>
              </a:spcAft>
              <a:buClr>
                <a:schemeClr val="dk1"/>
              </a:buClr>
              <a:buSzPts val="1800"/>
              <a:buChar char="–"/>
              <a:defRPr sz="1800"/>
            </a:lvl2pPr>
            <a:lvl3pPr marL="1371600" lvl="2" indent="-342900" algn="l">
              <a:spcBef>
                <a:spcPts val="360"/>
              </a:spcBef>
              <a:spcAft>
                <a:spcPts val="0"/>
              </a:spcAft>
              <a:buClr>
                <a:schemeClr val="dk1"/>
              </a:buClr>
              <a:buSzPts val="1800"/>
              <a:buChar char="•"/>
              <a:defRPr sz="18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96" name="Google Shape;96;p11"/>
          <p:cNvSpPr txBox="1">
            <a:spLocks noGrp="1"/>
          </p:cNvSpPr>
          <p:nvPr>
            <p:ph type="body" idx="3"/>
          </p:nvPr>
        </p:nvSpPr>
        <p:spPr>
          <a:xfrm>
            <a:off x="6179873" y="993021"/>
            <a:ext cx="5389033" cy="639762"/>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97" name="Google Shape;97;p11"/>
          <p:cNvSpPr txBox="1">
            <a:spLocks noGrp="1"/>
          </p:cNvSpPr>
          <p:nvPr>
            <p:ph type="body" idx="4"/>
          </p:nvPr>
        </p:nvSpPr>
        <p:spPr>
          <a:xfrm>
            <a:off x="6193384" y="1647236"/>
            <a:ext cx="5389033" cy="4478927"/>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vl1pPr>
            <a:lvl2pPr marL="914400" lvl="1" indent="-342900" algn="l">
              <a:spcBef>
                <a:spcPts val="360"/>
              </a:spcBef>
              <a:spcAft>
                <a:spcPts val="0"/>
              </a:spcAft>
              <a:buClr>
                <a:schemeClr val="dk1"/>
              </a:buClr>
              <a:buSzPts val="1800"/>
              <a:buChar char="–"/>
              <a:defRPr sz="1800"/>
            </a:lvl2pPr>
            <a:lvl3pPr marL="1371600" lvl="2" indent="-342900" algn="l">
              <a:spcBef>
                <a:spcPts val="360"/>
              </a:spcBef>
              <a:spcAft>
                <a:spcPts val="0"/>
              </a:spcAft>
              <a:buClr>
                <a:schemeClr val="dk1"/>
              </a:buClr>
              <a:buSzPts val="1800"/>
              <a:buChar char="•"/>
              <a:defRPr sz="18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06"/>
        <p:cNvGrpSpPr/>
        <p:nvPr/>
      </p:nvGrpSpPr>
      <p:grpSpPr>
        <a:xfrm>
          <a:off x="0" y="0"/>
          <a:ext cx="0" cy="0"/>
          <a:chOff x="0" y="0"/>
          <a:chExt cx="0" cy="0"/>
        </a:xfrm>
      </p:grpSpPr>
      <p:pic>
        <p:nvPicPr>
          <p:cNvPr id="107" name="Google Shape;107;p13"/>
          <p:cNvPicPr preferRelativeResize="0"/>
          <p:nvPr/>
        </p:nvPicPr>
        <p:blipFill rotWithShape="1">
          <a:blip r:embed="rId2">
            <a:alphaModFix/>
          </a:blip>
          <a:srcRect/>
          <a:stretch/>
        </p:blipFill>
        <p:spPr>
          <a:xfrm>
            <a:off x="3556000" y="3149600"/>
            <a:ext cx="5080000" cy="546100"/>
          </a:xfrm>
          <a:prstGeom prst="rect">
            <a:avLst/>
          </a:prstGeom>
          <a:noFill/>
          <a:ln>
            <a:noFill/>
          </a:ln>
        </p:spPr>
      </p:pic>
      <p:cxnSp>
        <p:nvCxnSpPr>
          <p:cNvPr id="108" name="Google Shape;108;p13"/>
          <p:cNvCxnSpPr/>
          <p:nvPr/>
        </p:nvCxnSpPr>
        <p:spPr>
          <a:xfrm>
            <a:off x="0" y="1028700"/>
            <a:ext cx="4479925" cy="0"/>
          </a:xfrm>
          <a:prstGeom prst="straightConnector1">
            <a:avLst/>
          </a:prstGeom>
          <a:noFill/>
          <a:ln w="69850" cap="flat" cmpd="sng">
            <a:solidFill>
              <a:srgbClr val="800000"/>
            </a:solidFill>
            <a:prstDash val="solid"/>
            <a:round/>
            <a:headEnd type="none" w="sm" len="sm"/>
            <a:tailEnd type="none" w="sm" len="sm"/>
          </a:ln>
        </p:spPr>
      </p:cxnSp>
      <p:cxnSp>
        <p:nvCxnSpPr>
          <p:cNvPr id="109" name="Google Shape;109;p13"/>
          <p:cNvCxnSpPr/>
          <p:nvPr/>
        </p:nvCxnSpPr>
        <p:spPr>
          <a:xfrm>
            <a:off x="4479925" y="1028700"/>
            <a:ext cx="2981325" cy="0"/>
          </a:xfrm>
          <a:prstGeom prst="straightConnector1">
            <a:avLst/>
          </a:prstGeom>
          <a:noFill/>
          <a:ln w="69850" cap="flat" cmpd="sng">
            <a:solidFill>
              <a:srgbClr val="7F7F7F"/>
            </a:solidFill>
            <a:prstDash val="solid"/>
            <a:round/>
            <a:headEnd type="none" w="sm" len="sm"/>
            <a:tailEnd type="none" w="sm" len="sm"/>
          </a:ln>
        </p:spPr>
      </p:cxnSp>
      <p:cxnSp>
        <p:nvCxnSpPr>
          <p:cNvPr id="110" name="Google Shape;110;p13"/>
          <p:cNvCxnSpPr/>
          <p:nvPr/>
        </p:nvCxnSpPr>
        <p:spPr>
          <a:xfrm>
            <a:off x="7461250" y="1028700"/>
            <a:ext cx="1722438" cy="3175"/>
          </a:xfrm>
          <a:prstGeom prst="straightConnector1">
            <a:avLst/>
          </a:prstGeom>
          <a:noFill/>
          <a:ln w="69850" cap="flat" cmpd="sng">
            <a:solidFill>
              <a:srgbClr val="BFBFBF"/>
            </a:solidFill>
            <a:prstDash val="solid"/>
            <a:round/>
            <a:headEnd type="none" w="sm" len="sm"/>
            <a:tailEnd type="none" w="sm" len="sm"/>
          </a:ln>
        </p:spPr>
      </p:cxnSp>
      <p:cxnSp>
        <p:nvCxnSpPr>
          <p:cNvPr id="111" name="Google Shape;111;p13"/>
          <p:cNvCxnSpPr/>
          <p:nvPr/>
        </p:nvCxnSpPr>
        <p:spPr>
          <a:xfrm>
            <a:off x="9177338" y="1028700"/>
            <a:ext cx="1258887" cy="6350"/>
          </a:xfrm>
          <a:prstGeom prst="straightConnector1">
            <a:avLst/>
          </a:prstGeom>
          <a:noFill/>
          <a:ln w="69850" cap="flat" cmpd="sng">
            <a:solidFill>
              <a:srgbClr val="FFC000"/>
            </a:solidFill>
            <a:prstDash val="solid"/>
            <a:round/>
            <a:headEnd type="none" w="sm" len="sm"/>
            <a:tailEnd type="none" w="sm" len="sm"/>
          </a:ln>
        </p:spPr>
      </p:cxnSp>
      <p:sp>
        <p:nvSpPr>
          <p:cNvPr id="112" name="Google Shape;112;p13"/>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with Subtitle (No Subtitle or Header Line)">
  <p:cSld name="Title and Content with Subtitle (No Subtitle or Header Line)">
    <p:spTree>
      <p:nvGrpSpPr>
        <p:cNvPr id="1" name="Shape 113"/>
        <p:cNvGrpSpPr/>
        <p:nvPr/>
      </p:nvGrpSpPr>
      <p:grpSpPr>
        <a:xfrm>
          <a:off x="0" y="0"/>
          <a:ext cx="0" cy="0"/>
          <a:chOff x="0" y="0"/>
          <a:chExt cx="0" cy="0"/>
        </a:xfrm>
      </p:grpSpPr>
      <p:sp>
        <p:nvSpPr>
          <p:cNvPr id="114" name="Google Shape;114;p14"/>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115" name="Google Shape;115;p14"/>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4"/>
          <p:cNvSpPr txBox="1">
            <a:spLocks noGrp="1"/>
          </p:cNvSpPr>
          <p:nvPr>
            <p:ph type="body" idx="1"/>
          </p:nvPr>
        </p:nvSpPr>
        <p:spPr>
          <a:xfrm>
            <a:off x="612648" y="1700784"/>
            <a:ext cx="10972800" cy="403255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atin typeface="Arial"/>
                <a:ea typeface="Arial"/>
                <a:cs typeface="Arial"/>
                <a:sym typeface="Arial"/>
              </a:defRPr>
            </a:lvl1pPr>
            <a:lvl2pPr marL="914400" lvl="1" indent="-342900" algn="l">
              <a:spcBef>
                <a:spcPts val="360"/>
              </a:spcBef>
              <a:spcAft>
                <a:spcPts val="0"/>
              </a:spcAft>
              <a:buClr>
                <a:schemeClr val="dk1"/>
              </a:buClr>
              <a:buSzPts val="1800"/>
              <a:buChar char="–"/>
              <a:defRPr sz="1800">
                <a:latin typeface="Arial"/>
                <a:ea typeface="Arial"/>
                <a:cs typeface="Arial"/>
                <a:sym typeface="Arial"/>
              </a:defRPr>
            </a:lvl2pPr>
            <a:lvl3pPr marL="1371600" lvl="2" indent="-342900" algn="l">
              <a:spcBef>
                <a:spcPts val="360"/>
              </a:spcBef>
              <a:spcAft>
                <a:spcPts val="0"/>
              </a:spcAft>
              <a:buClr>
                <a:schemeClr val="dk1"/>
              </a:buClr>
              <a:buSzPts val="1800"/>
              <a:buChar char="•"/>
              <a:defRPr sz="1800">
                <a:latin typeface="Arial"/>
                <a:ea typeface="Arial"/>
                <a:cs typeface="Arial"/>
                <a:sym typeface="Arial"/>
              </a:defRPr>
            </a:lvl3pPr>
            <a:lvl4pPr marL="1828800" lvl="3" indent="-342900" algn="l">
              <a:spcBef>
                <a:spcPts val="360"/>
              </a:spcBef>
              <a:spcAft>
                <a:spcPts val="0"/>
              </a:spcAft>
              <a:buClr>
                <a:schemeClr val="dk1"/>
              </a:buClr>
              <a:buSzPts val="1800"/>
              <a:buChar char="–"/>
              <a:defRPr sz="1800">
                <a:latin typeface="Arial"/>
                <a:ea typeface="Arial"/>
                <a:cs typeface="Arial"/>
                <a:sym typeface="Arial"/>
              </a:defRPr>
            </a:lvl4pPr>
            <a:lvl5pPr marL="2286000" lvl="4" indent="-342900" algn="l">
              <a:spcBef>
                <a:spcPts val="360"/>
              </a:spcBef>
              <a:spcAft>
                <a:spcPts val="0"/>
              </a:spcAft>
              <a:buClr>
                <a:schemeClr val="dk1"/>
              </a:buClr>
              <a:buSzPts val="1800"/>
              <a:buChar char="»"/>
              <a:defRPr sz="18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with Subtitle (No Header Line)">
  <p:cSld name="Title and Content with Subtitle (No Header Line)">
    <p:spTree>
      <p:nvGrpSpPr>
        <p:cNvPr id="1" name="Shape 117"/>
        <p:cNvGrpSpPr/>
        <p:nvPr/>
      </p:nvGrpSpPr>
      <p:grpSpPr>
        <a:xfrm>
          <a:off x="0" y="0"/>
          <a:ext cx="0" cy="0"/>
          <a:chOff x="0" y="0"/>
          <a:chExt cx="0" cy="0"/>
        </a:xfrm>
      </p:grpSpPr>
      <p:sp>
        <p:nvSpPr>
          <p:cNvPr id="118" name="Google Shape;118;p15"/>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119" name="Google Shape;119;p15"/>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5"/>
          <p:cNvSpPr txBox="1">
            <a:spLocks noGrp="1"/>
          </p:cNvSpPr>
          <p:nvPr>
            <p:ph type="body" idx="1"/>
          </p:nvPr>
        </p:nvSpPr>
        <p:spPr>
          <a:xfrm>
            <a:off x="612648" y="1700784"/>
            <a:ext cx="10972800" cy="403255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atin typeface="Arial"/>
                <a:ea typeface="Arial"/>
                <a:cs typeface="Arial"/>
                <a:sym typeface="Arial"/>
              </a:defRPr>
            </a:lvl1pPr>
            <a:lvl2pPr marL="914400" lvl="1" indent="-342900" algn="l">
              <a:spcBef>
                <a:spcPts val="360"/>
              </a:spcBef>
              <a:spcAft>
                <a:spcPts val="0"/>
              </a:spcAft>
              <a:buClr>
                <a:schemeClr val="dk1"/>
              </a:buClr>
              <a:buSzPts val="1800"/>
              <a:buChar char="–"/>
              <a:defRPr sz="1800">
                <a:latin typeface="Arial"/>
                <a:ea typeface="Arial"/>
                <a:cs typeface="Arial"/>
                <a:sym typeface="Arial"/>
              </a:defRPr>
            </a:lvl2pPr>
            <a:lvl3pPr marL="1371600" lvl="2" indent="-342900" algn="l">
              <a:spcBef>
                <a:spcPts val="360"/>
              </a:spcBef>
              <a:spcAft>
                <a:spcPts val="0"/>
              </a:spcAft>
              <a:buClr>
                <a:schemeClr val="dk1"/>
              </a:buClr>
              <a:buSzPts val="1800"/>
              <a:buChar char="•"/>
              <a:defRPr sz="1800">
                <a:latin typeface="Arial"/>
                <a:ea typeface="Arial"/>
                <a:cs typeface="Arial"/>
                <a:sym typeface="Arial"/>
              </a:defRPr>
            </a:lvl3pPr>
            <a:lvl4pPr marL="1828800" lvl="3" indent="-342900" algn="l">
              <a:spcBef>
                <a:spcPts val="360"/>
              </a:spcBef>
              <a:spcAft>
                <a:spcPts val="0"/>
              </a:spcAft>
              <a:buClr>
                <a:schemeClr val="dk1"/>
              </a:buClr>
              <a:buSzPts val="1800"/>
              <a:buChar char="–"/>
              <a:defRPr sz="1800">
                <a:latin typeface="Arial"/>
                <a:ea typeface="Arial"/>
                <a:cs typeface="Arial"/>
                <a:sym typeface="Arial"/>
              </a:defRPr>
            </a:lvl4pPr>
            <a:lvl5pPr marL="2286000" lvl="4" indent="-342900" algn="l">
              <a:spcBef>
                <a:spcPts val="360"/>
              </a:spcBef>
              <a:spcAft>
                <a:spcPts val="0"/>
              </a:spcAft>
              <a:buClr>
                <a:schemeClr val="dk1"/>
              </a:buClr>
              <a:buSzPts val="1800"/>
              <a:buChar char="»"/>
              <a:defRPr sz="18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1" name="Google Shape;121;p15"/>
          <p:cNvSpPr txBox="1">
            <a:spLocks noGrp="1"/>
          </p:cNvSpPr>
          <p:nvPr>
            <p:ph type="body" idx="2"/>
          </p:nvPr>
        </p:nvSpPr>
        <p:spPr>
          <a:xfrm>
            <a:off x="612648" y="1014464"/>
            <a:ext cx="10972800" cy="639762"/>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ntent Rows (No Subtitle or Header Line)">
  <p:cSld name="Title and Two Content Rows (No Subtitle or Header Line)">
    <p:spTree>
      <p:nvGrpSpPr>
        <p:cNvPr id="1" name="Shape 122"/>
        <p:cNvGrpSpPr/>
        <p:nvPr/>
      </p:nvGrpSpPr>
      <p:grpSpPr>
        <a:xfrm>
          <a:off x="0" y="0"/>
          <a:ext cx="0" cy="0"/>
          <a:chOff x="0" y="0"/>
          <a:chExt cx="0" cy="0"/>
        </a:xfrm>
      </p:grpSpPr>
      <p:sp>
        <p:nvSpPr>
          <p:cNvPr id="123" name="Google Shape;123;p16"/>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124" name="Google Shape;124;p16"/>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16"/>
          <p:cNvSpPr txBox="1">
            <a:spLocks noGrp="1"/>
          </p:cNvSpPr>
          <p:nvPr>
            <p:ph type="body" idx="1"/>
          </p:nvPr>
        </p:nvSpPr>
        <p:spPr>
          <a:xfrm>
            <a:off x="612648" y="3495368"/>
            <a:ext cx="10972800" cy="2191412"/>
          </a:xfrm>
          <a:prstGeom prst="rect">
            <a:avLst/>
          </a:prstGeom>
          <a:noFill/>
          <a:ln>
            <a:noFill/>
          </a:ln>
        </p:spPr>
        <p:txBody>
          <a:bodyPr spcFirstLastPara="1" wrap="square" lIns="91425" tIns="45700" rIns="91425" bIns="45700" anchor="t" anchorCtr="0">
            <a:noAutofit/>
          </a:bodyPr>
          <a:lstStyle>
            <a:lvl1pPr marL="457200" lvl="0" indent="-330200" algn="l">
              <a:spcBef>
                <a:spcPts val="320"/>
              </a:spcBef>
              <a:spcAft>
                <a:spcPts val="0"/>
              </a:spcAft>
              <a:buClr>
                <a:schemeClr val="dk1"/>
              </a:buClr>
              <a:buSzPts val="1600"/>
              <a:buChar char="•"/>
              <a:defRPr sz="1600">
                <a:latin typeface="Arial"/>
                <a:ea typeface="Arial"/>
                <a:cs typeface="Arial"/>
                <a:sym typeface="Arial"/>
              </a:defRPr>
            </a:lvl1pPr>
            <a:lvl2pPr marL="914400" lvl="1" indent="-330200" algn="l">
              <a:spcBef>
                <a:spcPts val="320"/>
              </a:spcBef>
              <a:spcAft>
                <a:spcPts val="0"/>
              </a:spcAft>
              <a:buClr>
                <a:schemeClr val="dk1"/>
              </a:buClr>
              <a:buSzPts val="1600"/>
              <a:buChar char="–"/>
              <a:defRPr sz="1600">
                <a:latin typeface="Arial"/>
                <a:ea typeface="Arial"/>
                <a:cs typeface="Arial"/>
                <a:sym typeface="Arial"/>
              </a:defRPr>
            </a:lvl2pPr>
            <a:lvl3pPr marL="1371600" lvl="2" indent="-330200" algn="l">
              <a:spcBef>
                <a:spcPts val="320"/>
              </a:spcBef>
              <a:spcAft>
                <a:spcPts val="0"/>
              </a:spcAft>
              <a:buClr>
                <a:schemeClr val="dk1"/>
              </a:buClr>
              <a:buSzPts val="1600"/>
              <a:buChar char="•"/>
              <a:defRPr sz="1600">
                <a:latin typeface="Arial"/>
                <a:ea typeface="Arial"/>
                <a:cs typeface="Arial"/>
                <a:sym typeface="Arial"/>
              </a:defRPr>
            </a:lvl3pPr>
            <a:lvl4pPr marL="1828800" lvl="3" indent="-330200" algn="l">
              <a:spcBef>
                <a:spcPts val="320"/>
              </a:spcBef>
              <a:spcAft>
                <a:spcPts val="0"/>
              </a:spcAft>
              <a:buClr>
                <a:schemeClr val="dk1"/>
              </a:buClr>
              <a:buSzPts val="1600"/>
              <a:buChar char="–"/>
              <a:defRPr sz="1600">
                <a:latin typeface="Arial"/>
                <a:ea typeface="Arial"/>
                <a:cs typeface="Arial"/>
                <a:sym typeface="Arial"/>
              </a:defRPr>
            </a:lvl4pPr>
            <a:lvl5pPr marL="2286000" lvl="4" indent="-330200" algn="l">
              <a:spcBef>
                <a:spcPts val="320"/>
              </a:spcBef>
              <a:spcAft>
                <a:spcPts val="0"/>
              </a:spcAft>
              <a:buClr>
                <a:schemeClr val="dk1"/>
              </a:buClr>
              <a:buSzPts val="1600"/>
              <a:buChar char="»"/>
              <a:defRPr sz="16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6" name="Google Shape;126;p16"/>
          <p:cNvSpPr txBox="1">
            <a:spLocks noGrp="1"/>
          </p:cNvSpPr>
          <p:nvPr>
            <p:ph type="body" idx="2"/>
          </p:nvPr>
        </p:nvSpPr>
        <p:spPr>
          <a:xfrm>
            <a:off x="612648" y="1700784"/>
            <a:ext cx="10972800" cy="1788235"/>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Clr>
                <a:schemeClr val="dk1"/>
              </a:buClr>
              <a:buSzPts val="1800"/>
              <a:buNone/>
              <a:defRPr sz="1800" b="0"/>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ntent Rows with Subtitle (No Header Line)">
  <p:cSld name="Title and Two Content Rows with Subtitle (No Header Line)">
    <p:spTree>
      <p:nvGrpSpPr>
        <p:cNvPr id="1" name="Shape 127"/>
        <p:cNvGrpSpPr/>
        <p:nvPr/>
      </p:nvGrpSpPr>
      <p:grpSpPr>
        <a:xfrm>
          <a:off x="0" y="0"/>
          <a:ext cx="0" cy="0"/>
          <a:chOff x="0" y="0"/>
          <a:chExt cx="0" cy="0"/>
        </a:xfrm>
      </p:grpSpPr>
      <p:sp>
        <p:nvSpPr>
          <p:cNvPr id="128" name="Google Shape;128;p17"/>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129" name="Google Shape;129;p17"/>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7"/>
          <p:cNvSpPr txBox="1">
            <a:spLocks noGrp="1"/>
          </p:cNvSpPr>
          <p:nvPr>
            <p:ph type="body" idx="1"/>
          </p:nvPr>
        </p:nvSpPr>
        <p:spPr>
          <a:xfrm>
            <a:off x="612648" y="3495368"/>
            <a:ext cx="10972800" cy="2191412"/>
          </a:xfrm>
          <a:prstGeom prst="rect">
            <a:avLst/>
          </a:prstGeom>
          <a:noFill/>
          <a:ln>
            <a:noFill/>
          </a:ln>
        </p:spPr>
        <p:txBody>
          <a:bodyPr spcFirstLastPara="1" wrap="square" lIns="91425" tIns="45700" rIns="91425" bIns="45700" anchor="t" anchorCtr="0">
            <a:noAutofit/>
          </a:bodyPr>
          <a:lstStyle>
            <a:lvl1pPr marL="457200" lvl="0" indent="-330200" algn="l">
              <a:spcBef>
                <a:spcPts val="320"/>
              </a:spcBef>
              <a:spcAft>
                <a:spcPts val="0"/>
              </a:spcAft>
              <a:buClr>
                <a:schemeClr val="dk1"/>
              </a:buClr>
              <a:buSzPts val="1600"/>
              <a:buChar char="•"/>
              <a:defRPr sz="1600">
                <a:latin typeface="Arial"/>
                <a:ea typeface="Arial"/>
                <a:cs typeface="Arial"/>
                <a:sym typeface="Arial"/>
              </a:defRPr>
            </a:lvl1pPr>
            <a:lvl2pPr marL="914400" lvl="1" indent="-330200" algn="l">
              <a:spcBef>
                <a:spcPts val="320"/>
              </a:spcBef>
              <a:spcAft>
                <a:spcPts val="0"/>
              </a:spcAft>
              <a:buClr>
                <a:schemeClr val="dk1"/>
              </a:buClr>
              <a:buSzPts val="1600"/>
              <a:buChar char="–"/>
              <a:defRPr sz="1600">
                <a:latin typeface="Arial"/>
                <a:ea typeface="Arial"/>
                <a:cs typeface="Arial"/>
                <a:sym typeface="Arial"/>
              </a:defRPr>
            </a:lvl2pPr>
            <a:lvl3pPr marL="1371600" lvl="2" indent="-330200" algn="l">
              <a:spcBef>
                <a:spcPts val="320"/>
              </a:spcBef>
              <a:spcAft>
                <a:spcPts val="0"/>
              </a:spcAft>
              <a:buClr>
                <a:schemeClr val="dk1"/>
              </a:buClr>
              <a:buSzPts val="1600"/>
              <a:buChar char="•"/>
              <a:defRPr sz="1600">
                <a:latin typeface="Arial"/>
                <a:ea typeface="Arial"/>
                <a:cs typeface="Arial"/>
                <a:sym typeface="Arial"/>
              </a:defRPr>
            </a:lvl3pPr>
            <a:lvl4pPr marL="1828800" lvl="3" indent="-330200" algn="l">
              <a:spcBef>
                <a:spcPts val="320"/>
              </a:spcBef>
              <a:spcAft>
                <a:spcPts val="0"/>
              </a:spcAft>
              <a:buClr>
                <a:schemeClr val="dk1"/>
              </a:buClr>
              <a:buSzPts val="1600"/>
              <a:buChar char="–"/>
              <a:defRPr sz="1600">
                <a:latin typeface="Arial"/>
                <a:ea typeface="Arial"/>
                <a:cs typeface="Arial"/>
                <a:sym typeface="Arial"/>
              </a:defRPr>
            </a:lvl4pPr>
            <a:lvl5pPr marL="2286000" lvl="4" indent="-330200" algn="l">
              <a:spcBef>
                <a:spcPts val="320"/>
              </a:spcBef>
              <a:spcAft>
                <a:spcPts val="0"/>
              </a:spcAft>
              <a:buClr>
                <a:schemeClr val="dk1"/>
              </a:buClr>
              <a:buSzPts val="1600"/>
              <a:buChar char="»"/>
              <a:defRPr sz="16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1" name="Google Shape;131;p17"/>
          <p:cNvSpPr txBox="1">
            <a:spLocks noGrp="1"/>
          </p:cNvSpPr>
          <p:nvPr>
            <p:ph type="body" idx="2"/>
          </p:nvPr>
        </p:nvSpPr>
        <p:spPr>
          <a:xfrm>
            <a:off x="612648" y="1700784"/>
            <a:ext cx="10972800" cy="1788235"/>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Clr>
                <a:schemeClr val="dk1"/>
              </a:buClr>
              <a:buSzPts val="1800"/>
              <a:buNone/>
              <a:defRPr sz="1800" b="0"/>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32" name="Google Shape;132;p17"/>
          <p:cNvSpPr txBox="1">
            <a:spLocks noGrp="1"/>
          </p:cNvSpPr>
          <p:nvPr>
            <p:ph type="body" idx="3"/>
          </p:nvPr>
        </p:nvSpPr>
        <p:spPr>
          <a:xfrm>
            <a:off x="612648" y="1014464"/>
            <a:ext cx="10972800" cy="639762"/>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ntent Columns (No Subtitles or Header Line)">
  <p:cSld name="Title and Two Content Columns (No Subtitles or Header Line)">
    <p:spTree>
      <p:nvGrpSpPr>
        <p:cNvPr id="1" name="Shape 133"/>
        <p:cNvGrpSpPr/>
        <p:nvPr/>
      </p:nvGrpSpPr>
      <p:grpSpPr>
        <a:xfrm>
          <a:off x="0" y="0"/>
          <a:ext cx="0" cy="0"/>
          <a:chOff x="0" y="0"/>
          <a:chExt cx="0" cy="0"/>
        </a:xfrm>
      </p:grpSpPr>
      <p:sp>
        <p:nvSpPr>
          <p:cNvPr id="134" name="Google Shape;134;p18"/>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135" name="Google Shape;135;p18"/>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18"/>
          <p:cNvSpPr txBox="1">
            <a:spLocks noGrp="1"/>
          </p:cNvSpPr>
          <p:nvPr>
            <p:ph type="body" idx="1"/>
          </p:nvPr>
        </p:nvSpPr>
        <p:spPr>
          <a:xfrm>
            <a:off x="609600" y="1647236"/>
            <a:ext cx="5386917" cy="447892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vl1pPr>
            <a:lvl2pPr marL="914400" lvl="1" indent="-342900" algn="l">
              <a:spcBef>
                <a:spcPts val="360"/>
              </a:spcBef>
              <a:spcAft>
                <a:spcPts val="0"/>
              </a:spcAft>
              <a:buClr>
                <a:schemeClr val="dk1"/>
              </a:buClr>
              <a:buSzPts val="1800"/>
              <a:buChar char="–"/>
              <a:defRPr sz="1800"/>
            </a:lvl2pPr>
            <a:lvl3pPr marL="1371600" lvl="2" indent="-342900" algn="l">
              <a:spcBef>
                <a:spcPts val="360"/>
              </a:spcBef>
              <a:spcAft>
                <a:spcPts val="0"/>
              </a:spcAft>
              <a:buClr>
                <a:schemeClr val="dk1"/>
              </a:buClr>
              <a:buSzPts val="1800"/>
              <a:buChar char="•"/>
              <a:defRPr sz="18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37" name="Google Shape;137;p18"/>
          <p:cNvSpPr txBox="1">
            <a:spLocks noGrp="1"/>
          </p:cNvSpPr>
          <p:nvPr>
            <p:ph type="body" idx="2"/>
          </p:nvPr>
        </p:nvSpPr>
        <p:spPr>
          <a:xfrm>
            <a:off x="6193384" y="1647236"/>
            <a:ext cx="5389033" cy="4478927"/>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vl1pPr>
            <a:lvl2pPr marL="914400" lvl="1" indent="-342900" algn="l">
              <a:spcBef>
                <a:spcPts val="360"/>
              </a:spcBef>
              <a:spcAft>
                <a:spcPts val="0"/>
              </a:spcAft>
              <a:buClr>
                <a:schemeClr val="dk1"/>
              </a:buClr>
              <a:buSzPts val="1800"/>
              <a:buChar char="–"/>
              <a:defRPr sz="1800"/>
            </a:lvl2pPr>
            <a:lvl3pPr marL="1371600" lvl="2" indent="-342900" algn="l">
              <a:spcBef>
                <a:spcPts val="360"/>
              </a:spcBef>
              <a:spcAft>
                <a:spcPts val="0"/>
              </a:spcAft>
              <a:buClr>
                <a:schemeClr val="dk1"/>
              </a:buClr>
              <a:buSzPts val="1800"/>
              <a:buChar char="•"/>
              <a:defRPr sz="18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ntent Columns with Subtitles (No Header Line)">
  <p:cSld name="Title and Two Content Columns with Subtitles (No Header Line)">
    <p:spTree>
      <p:nvGrpSpPr>
        <p:cNvPr id="1" name="Shape 138"/>
        <p:cNvGrpSpPr/>
        <p:nvPr/>
      </p:nvGrpSpPr>
      <p:grpSpPr>
        <a:xfrm>
          <a:off x="0" y="0"/>
          <a:ext cx="0" cy="0"/>
          <a:chOff x="0" y="0"/>
          <a:chExt cx="0" cy="0"/>
        </a:xfrm>
      </p:grpSpPr>
      <p:sp>
        <p:nvSpPr>
          <p:cNvPr id="139" name="Google Shape;139;p19"/>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140" name="Google Shape;140;p19"/>
          <p:cNvSpPr txBox="1">
            <a:spLocks noGrp="1"/>
          </p:cNvSpPr>
          <p:nvPr>
            <p:ph type="body" idx="1"/>
          </p:nvPr>
        </p:nvSpPr>
        <p:spPr>
          <a:xfrm>
            <a:off x="609600" y="993021"/>
            <a:ext cx="5386917" cy="639762"/>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41" name="Google Shape;141;p19"/>
          <p:cNvSpPr txBox="1">
            <a:spLocks noGrp="1"/>
          </p:cNvSpPr>
          <p:nvPr>
            <p:ph type="body" idx="2"/>
          </p:nvPr>
        </p:nvSpPr>
        <p:spPr>
          <a:xfrm>
            <a:off x="609600" y="1647236"/>
            <a:ext cx="5386917" cy="447892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vl1pPr>
            <a:lvl2pPr marL="914400" lvl="1" indent="-342900" algn="l">
              <a:spcBef>
                <a:spcPts val="360"/>
              </a:spcBef>
              <a:spcAft>
                <a:spcPts val="0"/>
              </a:spcAft>
              <a:buClr>
                <a:schemeClr val="dk1"/>
              </a:buClr>
              <a:buSzPts val="1800"/>
              <a:buChar char="–"/>
              <a:defRPr sz="1800"/>
            </a:lvl2pPr>
            <a:lvl3pPr marL="1371600" lvl="2" indent="-342900" algn="l">
              <a:spcBef>
                <a:spcPts val="360"/>
              </a:spcBef>
              <a:spcAft>
                <a:spcPts val="0"/>
              </a:spcAft>
              <a:buClr>
                <a:schemeClr val="dk1"/>
              </a:buClr>
              <a:buSzPts val="1800"/>
              <a:buChar char="•"/>
              <a:defRPr sz="18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42" name="Google Shape;142;p19"/>
          <p:cNvSpPr txBox="1">
            <a:spLocks noGrp="1"/>
          </p:cNvSpPr>
          <p:nvPr>
            <p:ph type="body" idx="3"/>
          </p:nvPr>
        </p:nvSpPr>
        <p:spPr>
          <a:xfrm>
            <a:off x="6179873" y="993021"/>
            <a:ext cx="5389033" cy="639762"/>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43" name="Google Shape;143;p19"/>
          <p:cNvSpPr txBox="1">
            <a:spLocks noGrp="1"/>
          </p:cNvSpPr>
          <p:nvPr>
            <p:ph type="body" idx="4"/>
          </p:nvPr>
        </p:nvSpPr>
        <p:spPr>
          <a:xfrm>
            <a:off x="6193384" y="1647236"/>
            <a:ext cx="5389033" cy="4478927"/>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vl1pPr>
            <a:lvl2pPr marL="914400" lvl="1" indent="-342900" algn="l">
              <a:spcBef>
                <a:spcPts val="360"/>
              </a:spcBef>
              <a:spcAft>
                <a:spcPts val="0"/>
              </a:spcAft>
              <a:buClr>
                <a:schemeClr val="dk1"/>
              </a:buClr>
              <a:buSzPts val="1800"/>
              <a:buChar char="–"/>
              <a:defRPr sz="1800"/>
            </a:lvl2pPr>
            <a:lvl3pPr marL="1371600" lvl="2" indent="-342900" algn="l">
              <a:spcBef>
                <a:spcPts val="360"/>
              </a:spcBef>
              <a:spcAft>
                <a:spcPts val="0"/>
              </a:spcAft>
              <a:buClr>
                <a:schemeClr val="dk1"/>
              </a:buClr>
              <a:buSzPts val="1800"/>
              <a:buChar char="•"/>
              <a:defRPr sz="18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44" name="Google Shape;144;p19"/>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No Header Line)">
  <p:cSld name="Title Only (No Header Line)">
    <p:spTree>
      <p:nvGrpSpPr>
        <p:cNvPr id="1" name="Shape 145"/>
        <p:cNvGrpSpPr/>
        <p:nvPr/>
      </p:nvGrpSpPr>
      <p:grpSpPr>
        <a:xfrm>
          <a:off x="0" y="0"/>
          <a:ext cx="0" cy="0"/>
          <a:chOff x="0" y="0"/>
          <a:chExt cx="0" cy="0"/>
        </a:xfrm>
      </p:grpSpPr>
      <p:sp>
        <p:nvSpPr>
          <p:cNvPr id="146" name="Google Shape;146;p20"/>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147" name="Google Shape;147;p20"/>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No Header Line)" type="blank">
  <p:cSld name="BLANK">
    <p:spTree>
      <p:nvGrpSpPr>
        <p:cNvPr id="1" name="Shape 148"/>
        <p:cNvGrpSpPr/>
        <p:nvPr/>
      </p:nvGrpSpPr>
      <p:grpSpPr>
        <a:xfrm>
          <a:off x="0" y="0"/>
          <a:ext cx="0" cy="0"/>
          <a:chOff x="0" y="0"/>
          <a:chExt cx="0" cy="0"/>
        </a:xfrm>
      </p:grpSpPr>
      <p:sp>
        <p:nvSpPr>
          <p:cNvPr id="149" name="Google Shape;149;p21"/>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A (No Header Line)">
  <p:cSld name="Title Slide A (No Header Line)">
    <p:spTree>
      <p:nvGrpSpPr>
        <p:cNvPr id="1" name="Shape 21"/>
        <p:cNvGrpSpPr/>
        <p:nvPr/>
      </p:nvGrpSpPr>
      <p:grpSpPr>
        <a:xfrm>
          <a:off x="0" y="0"/>
          <a:ext cx="0" cy="0"/>
          <a:chOff x="0" y="0"/>
          <a:chExt cx="0" cy="0"/>
        </a:xfrm>
      </p:grpSpPr>
      <p:sp>
        <p:nvSpPr>
          <p:cNvPr id="22" name="Google Shape;22;p3"/>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23" name="Google Shape;23;p3"/>
          <p:cNvSpPr txBox="1">
            <a:spLocks noGrp="1"/>
          </p:cNvSpPr>
          <p:nvPr>
            <p:ph type="ctrTitle"/>
          </p:nvPr>
        </p:nvSpPr>
        <p:spPr>
          <a:xfrm>
            <a:off x="914400" y="2130451"/>
            <a:ext cx="10363200" cy="1086486"/>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36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ubTitle" idx="1"/>
          </p:nvPr>
        </p:nvSpPr>
        <p:spPr>
          <a:xfrm>
            <a:off x="1828800" y="3223285"/>
            <a:ext cx="8534400" cy="1752600"/>
          </a:xfrm>
          <a:prstGeom prst="rect">
            <a:avLst/>
          </a:prstGeom>
          <a:noFill/>
          <a:ln>
            <a:noFill/>
          </a:ln>
        </p:spPr>
        <p:txBody>
          <a:bodyPr spcFirstLastPara="1" wrap="square" lIns="91425" tIns="45700" rIns="91425" bIns="45700" anchor="t" anchorCtr="0">
            <a:noAutofit/>
          </a:bodyPr>
          <a:lstStyle>
            <a:lvl1pPr lvl="0" algn="ctr">
              <a:spcBef>
                <a:spcPts val="400"/>
              </a:spcBef>
              <a:spcAft>
                <a:spcPts val="0"/>
              </a:spcAft>
              <a:buClr>
                <a:srgbClr val="888888"/>
              </a:buClr>
              <a:buSzPts val="2000"/>
              <a:buNone/>
              <a:defRPr sz="2000">
                <a:solidFill>
                  <a:srgbClr val="888888"/>
                </a:solidFill>
                <a:latin typeface="Arial"/>
                <a:ea typeface="Arial"/>
                <a:cs typeface="Arial"/>
                <a:sym typeface="Arial"/>
              </a:defRPr>
            </a:lvl1pPr>
            <a:lvl2pPr lvl="1" algn="ctr">
              <a:spcBef>
                <a:spcPts val="360"/>
              </a:spcBef>
              <a:spcAft>
                <a:spcPts val="0"/>
              </a:spcAft>
              <a:buClr>
                <a:srgbClr val="888888"/>
              </a:buClr>
              <a:buSzPts val="18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60"/>
              </a:spcBef>
              <a:spcAft>
                <a:spcPts val="0"/>
              </a:spcAft>
              <a:buClr>
                <a:srgbClr val="888888"/>
              </a:buClr>
              <a:buSzPts val="1800"/>
              <a:buNone/>
              <a:defRPr>
                <a:solidFill>
                  <a:srgbClr val="888888"/>
                </a:solidFill>
              </a:defRPr>
            </a:lvl4pPr>
            <a:lvl5pPr lvl="4" algn="ctr">
              <a:spcBef>
                <a:spcPts val="360"/>
              </a:spcBef>
              <a:spcAft>
                <a:spcPts val="0"/>
              </a:spcAft>
              <a:buClr>
                <a:srgbClr val="888888"/>
              </a:buClr>
              <a:buSzPts val="18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ntent Columns Alternate (No Header Line)" type="objTx">
  <p:cSld name="OBJECT_WITH_CAPTION_TEXT">
    <p:spTree>
      <p:nvGrpSpPr>
        <p:cNvPr id="1" name="Shape 150"/>
        <p:cNvGrpSpPr/>
        <p:nvPr/>
      </p:nvGrpSpPr>
      <p:grpSpPr>
        <a:xfrm>
          <a:off x="0" y="0"/>
          <a:ext cx="0" cy="0"/>
          <a:chOff x="0" y="0"/>
          <a:chExt cx="0" cy="0"/>
        </a:xfrm>
      </p:grpSpPr>
      <p:sp>
        <p:nvSpPr>
          <p:cNvPr id="151" name="Google Shape;151;p22"/>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152" name="Google Shape;152;p22"/>
          <p:cNvSpPr txBox="1">
            <a:spLocks noGrp="1"/>
          </p:cNvSpPr>
          <p:nvPr>
            <p:ph type="title"/>
          </p:nvPr>
        </p:nvSpPr>
        <p:spPr>
          <a:xfrm>
            <a:off x="609603" y="273050"/>
            <a:ext cx="4011084" cy="11620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22"/>
          <p:cNvSpPr txBox="1">
            <a:spLocks noGrp="1"/>
          </p:cNvSpPr>
          <p:nvPr>
            <p:ph type="body" idx="1"/>
          </p:nvPr>
        </p:nvSpPr>
        <p:spPr>
          <a:xfrm>
            <a:off x="4766733" y="273075"/>
            <a:ext cx="6815667" cy="5853113"/>
          </a:xfrm>
          <a:prstGeom prst="rect">
            <a:avLst/>
          </a:prstGeom>
          <a:noFill/>
          <a:ln>
            <a:noFill/>
          </a:ln>
        </p:spPr>
        <p:txBody>
          <a:bodyPr spcFirstLastPara="1" wrap="square" lIns="91425" tIns="45700" rIns="91425" bIns="45700" anchor="t" anchorCtr="0">
            <a:noAutofit/>
          </a:bodyPr>
          <a:lstStyle>
            <a:lvl1pPr marL="457200" lvl="0" indent="-330200" algn="l">
              <a:spcBef>
                <a:spcPts val="320"/>
              </a:spcBef>
              <a:spcAft>
                <a:spcPts val="0"/>
              </a:spcAft>
              <a:buClr>
                <a:schemeClr val="dk1"/>
              </a:buClr>
              <a:buSzPts val="1600"/>
              <a:buChar char="•"/>
              <a:defRPr sz="1600"/>
            </a:lvl1pPr>
            <a:lvl2pPr marL="914400" lvl="1" indent="-330200" algn="l">
              <a:spcBef>
                <a:spcPts val="320"/>
              </a:spcBef>
              <a:spcAft>
                <a:spcPts val="0"/>
              </a:spcAft>
              <a:buClr>
                <a:schemeClr val="dk1"/>
              </a:buClr>
              <a:buSzPts val="1600"/>
              <a:buChar char="–"/>
              <a:defRPr sz="1600"/>
            </a:lvl2pPr>
            <a:lvl3pPr marL="1371600" lvl="2" indent="-330200" algn="l">
              <a:spcBef>
                <a:spcPts val="320"/>
              </a:spcBef>
              <a:spcAft>
                <a:spcPts val="0"/>
              </a:spcAft>
              <a:buClr>
                <a:schemeClr val="dk1"/>
              </a:buClr>
              <a:buSzPts val="1600"/>
              <a:buChar char="•"/>
              <a:defRPr sz="16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54" name="Google Shape;154;p22"/>
          <p:cNvSpPr txBox="1">
            <a:spLocks noGrp="1"/>
          </p:cNvSpPr>
          <p:nvPr>
            <p:ph type="body" idx="2"/>
          </p:nvPr>
        </p:nvSpPr>
        <p:spPr>
          <a:xfrm>
            <a:off x="609603" y="1435103"/>
            <a:ext cx="4011084" cy="4691063"/>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Clr>
                <a:schemeClr val="dk1"/>
              </a:buClr>
              <a:buSzPts val="1800"/>
              <a:buNone/>
              <a:defRPr sz="18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mage with Title and Content (No Header Line)" type="picTx">
  <p:cSld name="PICTURE_WITH_CAPTION_TEXT">
    <p:spTree>
      <p:nvGrpSpPr>
        <p:cNvPr id="1" name="Shape 155"/>
        <p:cNvGrpSpPr/>
        <p:nvPr/>
      </p:nvGrpSpPr>
      <p:grpSpPr>
        <a:xfrm>
          <a:off x="0" y="0"/>
          <a:ext cx="0" cy="0"/>
          <a:chOff x="0" y="0"/>
          <a:chExt cx="0" cy="0"/>
        </a:xfrm>
      </p:grpSpPr>
      <p:sp>
        <p:nvSpPr>
          <p:cNvPr id="156" name="Google Shape;156;p23"/>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157" name="Google Shape;157;p23"/>
          <p:cNvSpPr txBox="1">
            <a:spLocks noGrp="1"/>
          </p:cNvSpPr>
          <p:nvPr>
            <p:ph type="title"/>
          </p:nvPr>
        </p:nvSpPr>
        <p:spPr>
          <a:xfrm>
            <a:off x="2389717" y="4502024"/>
            <a:ext cx="73152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3"/>
          <p:cNvSpPr>
            <a:spLocks noGrp="1"/>
          </p:cNvSpPr>
          <p:nvPr>
            <p:ph type="pic" idx="2"/>
          </p:nvPr>
        </p:nvSpPr>
        <p:spPr>
          <a:xfrm>
            <a:off x="2389717" y="314199"/>
            <a:ext cx="7315200" cy="4114800"/>
          </a:xfrm>
          <a:prstGeom prst="rect">
            <a:avLst/>
          </a:prstGeom>
          <a:noFill/>
          <a:ln>
            <a:noFill/>
          </a:ln>
        </p:spPr>
        <p:txBody>
          <a:bodyPr spcFirstLastPara="1" wrap="square" lIns="91425" tIns="45700" rIns="91425" bIns="45700" anchor="t" anchorCtr="0">
            <a:normAutofit/>
          </a:bodyPr>
          <a:lstStyle>
            <a:lvl1pPr marR="0" lvl="0"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59" name="Google Shape;159;p23"/>
          <p:cNvSpPr txBox="1">
            <a:spLocks noGrp="1"/>
          </p:cNvSpPr>
          <p:nvPr>
            <p:ph type="body" idx="1"/>
          </p:nvPr>
        </p:nvSpPr>
        <p:spPr>
          <a:xfrm>
            <a:off x="2389717" y="5068762"/>
            <a:ext cx="73152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Clr>
                <a:schemeClr val="dk1"/>
              </a:buClr>
              <a:buSzPts val="1800"/>
              <a:buNone/>
              <a:defRPr sz="18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7E8D66-C55F-44F2-BD52-3972D679E7FB}"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DA722A-FAFB-4E2A-BDEE-2339DF4AB29D}" type="slidenum">
              <a:rPr lang="en-US" smtClean="0"/>
              <a:t>‹#›</a:t>
            </a:fld>
            <a:endParaRPr lang="en-US"/>
          </a:p>
        </p:txBody>
      </p:sp>
    </p:spTree>
    <p:extLst>
      <p:ext uri="{BB962C8B-B14F-4D97-AF65-F5344CB8AC3E}">
        <p14:creationId xmlns:p14="http://schemas.microsoft.com/office/powerpoint/2010/main" val="1755384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B">
  <p:cSld name="Title Slide B">
    <p:spTree>
      <p:nvGrpSpPr>
        <p:cNvPr id="1" name="Shape 25"/>
        <p:cNvGrpSpPr/>
        <p:nvPr/>
      </p:nvGrpSpPr>
      <p:grpSpPr>
        <a:xfrm>
          <a:off x="0" y="0"/>
          <a:ext cx="0" cy="0"/>
          <a:chOff x="0" y="0"/>
          <a:chExt cx="0" cy="0"/>
        </a:xfrm>
      </p:grpSpPr>
      <p:cxnSp>
        <p:nvCxnSpPr>
          <p:cNvPr id="26" name="Google Shape;26;p4"/>
          <p:cNvCxnSpPr/>
          <p:nvPr/>
        </p:nvCxnSpPr>
        <p:spPr>
          <a:xfrm>
            <a:off x="0" y="919163"/>
            <a:ext cx="4479925" cy="0"/>
          </a:xfrm>
          <a:prstGeom prst="straightConnector1">
            <a:avLst/>
          </a:prstGeom>
          <a:noFill/>
          <a:ln w="69850" cap="flat" cmpd="sng">
            <a:solidFill>
              <a:srgbClr val="800000"/>
            </a:solidFill>
            <a:prstDash val="solid"/>
            <a:round/>
            <a:headEnd type="none" w="sm" len="sm"/>
            <a:tailEnd type="none" w="sm" len="sm"/>
          </a:ln>
        </p:spPr>
      </p:cxnSp>
      <p:cxnSp>
        <p:nvCxnSpPr>
          <p:cNvPr id="27" name="Google Shape;27;p4"/>
          <p:cNvCxnSpPr/>
          <p:nvPr/>
        </p:nvCxnSpPr>
        <p:spPr>
          <a:xfrm>
            <a:off x="4479925" y="919163"/>
            <a:ext cx="2981325" cy="0"/>
          </a:xfrm>
          <a:prstGeom prst="straightConnector1">
            <a:avLst/>
          </a:prstGeom>
          <a:noFill/>
          <a:ln w="69850" cap="flat" cmpd="sng">
            <a:solidFill>
              <a:srgbClr val="7F7F7F"/>
            </a:solidFill>
            <a:prstDash val="solid"/>
            <a:round/>
            <a:headEnd type="none" w="sm" len="sm"/>
            <a:tailEnd type="none" w="sm" len="sm"/>
          </a:ln>
        </p:spPr>
      </p:cxnSp>
      <p:cxnSp>
        <p:nvCxnSpPr>
          <p:cNvPr id="28" name="Google Shape;28;p4"/>
          <p:cNvCxnSpPr/>
          <p:nvPr/>
        </p:nvCxnSpPr>
        <p:spPr>
          <a:xfrm>
            <a:off x="7461250" y="919163"/>
            <a:ext cx="1722438" cy="3175"/>
          </a:xfrm>
          <a:prstGeom prst="straightConnector1">
            <a:avLst/>
          </a:prstGeom>
          <a:noFill/>
          <a:ln w="69850" cap="flat" cmpd="sng">
            <a:solidFill>
              <a:srgbClr val="BFBFBF"/>
            </a:solidFill>
            <a:prstDash val="solid"/>
            <a:round/>
            <a:headEnd type="none" w="sm" len="sm"/>
            <a:tailEnd type="none" w="sm" len="sm"/>
          </a:ln>
        </p:spPr>
      </p:cxnSp>
      <p:cxnSp>
        <p:nvCxnSpPr>
          <p:cNvPr id="29" name="Google Shape;29;p4"/>
          <p:cNvCxnSpPr/>
          <p:nvPr/>
        </p:nvCxnSpPr>
        <p:spPr>
          <a:xfrm>
            <a:off x="9175750" y="919163"/>
            <a:ext cx="1258888" cy="6350"/>
          </a:xfrm>
          <a:prstGeom prst="straightConnector1">
            <a:avLst/>
          </a:prstGeom>
          <a:noFill/>
          <a:ln w="69850" cap="flat" cmpd="sng">
            <a:solidFill>
              <a:srgbClr val="FFC000"/>
            </a:solidFill>
            <a:prstDash val="solid"/>
            <a:round/>
            <a:headEnd type="none" w="sm" len="sm"/>
            <a:tailEnd type="none" w="sm" len="sm"/>
          </a:ln>
        </p:spPr>
      </p:cxnSp>
      <p:sp>
        <p:nvSpPr>
          <p:cNvPr id="30" name="Google Shape;30;p4"/>
          <p:cNvSpPr txBox="1">
            <a:spLocks noGrp="1"/>
          </p:cNvSpPr>
          <p:nvPr>
            <p:ph type="title"/>
          </p:nvPr>
        </p:nvSpPr>
        <p:spPr>
          <a:xfrm>
            <a:off x="963084" y="4406925"/>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SzPts val="1400"/>
              <a:buNone/>
              <a:defRPr sz="3600" b="1" cap="none">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latin typeface="Arial"/>
                <a:ea typeface="Arial"/>
                <a:cs typeface="Arial"/>
                <a:sym typeface="Aria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B (No Header Line)" type="secHead">
  <p:cSld name="SECTION_HEADER">
    <p:spTree>
      <p:nvGrpSpPr>
        <p:cNvPr id="1" name="Shape 32"/>
        <p:cNvGrpSpPr/>
        <p:nvPr/>
      </p:nvGrpSpPr>
      <p:grpSpPr>
        <a:xfrm>
          <a:off x="0" y="0"/>
          <a:ext cx="0" cy="0"/>
          <a:chOff x="0" y="0"/>
          <a:chExt cx="0" cy="0"/>
        </a:xfrm>
      </p:grpSpPr>
      <p:sp>
        <p:nvSpPr>
          <p:cNvPr id="33" name="Google Shape;33;p5"/>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34" name="Google Shape;34;p5"/>
          <p:cNvSpPr txBox="1">
            <a:spLocks noGrp="1"/>
          </p:cNvSpPr>
          <p:nvPr>
            <p:ph type="title"/>
          </p:nvPr>
        </p:nvSpPr>
        <p:spPr>
          <a:xfrm>
            <a:off x="963084" y="4406925"/>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SzPts val="1400"/>
              <a:buNone/>
              <a:defRPr sz="3600" b="1" cap="none">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latin typeface="Arial"/>
                <a:ea typeface="Arial"/>
                <a:cs typeface="Arial"/>
                <a:sym typeface="Aria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No Subtitle)">
  <p:cSld name="Title and Content (No Subtitle)">
    <p:spTree>
      <p:nvGrpSpPr>
        <p:cNvPr id="1" name="Shape 36"/>
        <p:cNvGrpSpPr/>
        <p:nvPr/>
      </p:nvGrpSpPr>
      <p:grpSpPr>
        <a:xfrm>
          <a:off x="0" y="0"/>
          <a:ext cx="0" cy="0"/>
          <a:chOff x="0" y="0"/>
          <a:chExt cx="0" cy="0"/>
        </a:xfrm>
      </p:grpSpPr>
      <p:pic>
        <p:nvPicPr>
          <p:cNvPr id="37" name="Google Shape;37;p6"/>
          <p:cNvPicPr preferRelativeResize="0"/>
          <p:nvPr/>
        </p:nvPicPr>
        <p:blipFill rotWithShape="1">
          <a:blip r:embed="rId2">
            <a:alphaModFix/>
          </a:blip>
          <a:srcRect/>
          <a:stretch/>
        </p:blipFill>
        <p:spPr>
          <a:xfrm>
            <a:off x="3556000" y="3149600"/>
            <a:ext cx="5080000" cy="546100"/>
          </a:xfrm>
          <a:prstGeom prst="rect">
            <a:avLst/>
          </a:prstGeom>
          <a:noFill/>
          <a:ln>
            <a:noFill/>
          </a:ln>
        </p:spPr>
      </p:pic>
      <p:cxnSp>
        <p:nvCxnSpPr>
          <p:cNvPr id="38" name="Google Shape;38;p6"/>
          <p:cNvCxnSpPr/>
          <p:nvPr/>
        </p:nvCxnSpPr>
        <p:spPr>
          <a:xfrm>
            <a:off x="0" y="1028700"/>
            <a:ext cx="4479925" cy="0"/>
          </a:xfrm>
          <a:prstGeom prst="straightConnector1">
            <a:avLst/>
          </a:prstGeom>
          <a:noFill/>
          <a:ln w="69850" cap="flat" cmpd="sng">
            <a:solidFill>
              <a:srgbClr val="800000"/>
            </a:solidFill>
            <a:prstDash val="solid"/>
            <a:round/>
            <a:headEnd type="none" w="sm" len="sm"/>
            <a:tailEnd type="none" w="sm" len="sm"/>
          </a:ln>
        </p:spPr>
      </p:cxnSp>
      <p:cxnSp>
        <p:nvCxnSpPr>
          <p:cNvPr id="39" name="Google Shape;39;p6"/>
          <p:cNvCxnSpPr/>
          <p:nvPr/>
        </p:nvCxnSpPr>
        <p:spPr>
          <a:xfrm>
            <a:off x="4479925" y="1028700"/>
            <a:ext cx="2981325" cy="0"/>
          </a:xfrm>
          <a:prstGeom prst="straightConnector1">
            <a:avLst/>
          </a:prstGeom>
          <a:noFill/>
          <a:ln w="69850" cap="flat" cmpd="sng">
            <a:solidFill>
              <a:srgbClr val="7F7F7F"/>
            </a:solidFill>
            <a:prstDash val="solid"/>
            <a:round/>
            <a:headEnd type="none" w="sm" len="sm"/>
            <a:tailEnd type="none" w="sm" len="sm"/>
          </a:ln>
        </p:spPr>
      </p:cxnSp>
      <p:cxnSp>
        <p:nvCxnSpPr>
          <p:cNvPr id="40" name="Google Shape;40;p6"/>
          <p:cNvCxnSpPr/>
          <p:nvPr/>
        </p:nvCxnSpPr>
        <p:spPr>
          <a:xfrm>
            <a:off x="7461250" y="1028700"/>
            <a:ext cx="1722438" cy="3175"/>
          </a:xfrm>
          <a:prstGeom prst="straightConnector1">
            <a:avLst/>
          </a:prstGeom>
          <a:noFill/>
          <a:ln w="69850" cap="flat" cmpd="sng">
            <a:solidFill>
              <a:srgbClr val="BFBFBF"/>
            </a:solidFill>
            <a:prstDash val="solid"/>
            <a:round/>
            <a:headEnd type="none" w="sm" len="sm"/>
            <a:tailEnd type="none" w="sm" len="sm"/>
          </a:ln>
        </p:spPr>
      </p:cxnSp>
      <p:cxnSp>
        <p:nvCxnSpPr>
          <p:cNvPr id="41" name="Google Shape;41;p6"/>
          <p:cNvCxnSpPr/>
          <p:nvPr/>
        </p:nvCxnSpPr>
        <p:spPr>
          <a:xfrm>
            <a:off x="9177338" y="1028700"/>
            <a:ext cx="1258887" cy="6350"/>
          </a:xfrm>
          <a:prstGeom prst="straightConnector1">
            <a:avLst/>
          </a:prstGeom>
          <a:noFill/>
          <a:ln w="69850" cap="flat" cmpd="sng">
            <a:solidFill>
              <a:srgbClr val="FFC000"/>
            </a:solidFill>
            <a:prstDash val="solid"/>
            <a:round/>
            <a:headEnd type="none" w="sm" len="sm"/>
            <a:tailEnd type="none" w="sm" len="sm"/>
          </a:ln>
        </p:spPr>
      </p:cxnSp>
      <p:sp>
        <p:nvSpPr>
          <p:cNvPr id="42" name="Google Shape;42;p6"/>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43" name="Google Shape;43;p6"/>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body" idx="1"/>
          </p:nvPr>
        </p:nvSpPr>
        <p:spPr>
          <a:xfrm>
            <a:off x="612648" y="1704620"/>
            <a:ext cx="10972800" cy="398216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atin typeface="Arial"/>
                <a:ea typeface="Arial"/>
                <a:cs typeface="Arial"/>
                <a:sym typeface="Arial"/>
              </a:defRPr>
            </a:lvl1pPr>
            <a:lvl2pPr marL="914400" lvl="1" indent="-342900" algn="l">
              <a:spcBef>
                <a:spcPts val="360"/>
              </a:spcBef>
              <a:spcAft>
                <a:spcPts val="0"/>
              </a:spcAft>
              <a:buClr>
                <a:schemeClr val="dk1"/>
              </a:buClr>
              <a:buSzPts val="1800"/>
              <a:buChar char="–"/>
              <a:defRPr sz="1800">
                <a:latin typeface="Arial"/>
                <a:ea typeface="Arial"/>
                <a:cs typeface="Arial"/>
                <a:sym typeface="Arial"/>
              </a:defRPr>
            </a:lvl2pPr>
            <a:lvl3pPr marL="1371600" lvl="2" indent="-342900" algn="l">
              <a:spcBef>
                <a:spcPts val="360"/>
              </a:spcBef>
              <a:spcAft>
                <a:spcPts val="0"/>
              </a:spcAft>
              <a:buClr>
                <a:schemeClr val="dk1"/>
              </a:buClr>
              <a:buSzPts val="1800"/>
              <a:buChar char="•"/>
              <a:defRPr sz="1800">
                <a:latin typeface="Arial"/>
                <a:ea typeface="Arial"/>
                <a:cs typeface="Arial"/>
                <a:sym typeface="Arial"/>
              </a:defRPr>
            </a:lvl3pPr>
            <a:lvl4pPr marL="1828800" lvl="3" indent="-342900" algn="l">
              <a:spcBef>
                <a:spcPts val="360"/>
              </a:spcBef>
              <a:spcAft>
                <a:spcPts val="0"/>
              </a:spcAft>
              <a:buClr>
                <a:schemeClr val="dk1"/>
              </a:buClr>
              <a:buSzPts val="1800"/>
              <a:buChar char="–"/>
              <a:defRPr sz="1800">
                <a:latin typeface="Arial"/>
                <a:ea typeface="Arial"/>
                <a:cs typeface="Arial"/>
                <a:sym typeface="Arial"/>
              </a:defRPr>
            </a:lvl4pPr>
            <a:lvl5pPr marL="2286000" lvl="4" indent="-342900" algn="l">
              <a:spcBef>
                <a:spcPts val="360"/>
              </a:spcBef>
              <a:spcAft>
                <a:spcPts val="0"/>
              </a:spcAft>
              <a:buClr>
                <a:schemeClr val="dk1"/>
              </a:buClr>
              <a:buSzPts val="1800"/>
              <a:buChar char="»"/>
              <a:defRPr sz="18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with Subtitle">
  <p:cSld name="Title and Content with Subtitle">
    <p:spTree>
      <p:nvGrpSpPr>
        <p:cNvPr id="1" name="Shape 45"/>
        <p:cNvGrpSpPr/>
        <p:nvPr/>
      </p:nvGrpSpPr>
      <p:grpSpPr>
        <a:xfrm>
          <a:off x="0" y="0"/>
          <a:ext cx="0" cy="0"/>
          <a:chOff x="0" y="0"/>
          <a:chExt cx="0" cy="0"/>
        </a:xfrm>
      </p:grpSpPr>
      <p:pic>
        <p:nvPicPr>
          <p:cNvPr id="46" name="Google Shape;46;p7"/>
          <p:cNvPicPr preferRelativeResize="0"/>
          <p:nvPr/>
        </p:nvPicPr>
        <p:blipFill rotWithShape="1">
          <a:blip r:embed="rId2">
            <a:alphaModFix/>
          </a:blip>
          <a:srcRect/>
          <a:stretch/>
        </p:blipFill>
        <p:spPr>
          <a:xfrm>
            <a:off x="3556000" y="3149600"/>
            <a:ext cx="5080000" cy="546100"/>
          </a:xfrm>
          <a:prstGeom prst="rect">
            <a:avLst/>
          </a:prstGeom>
          <a:noFill/>
          <a:ln>
            <a:noFill/>
          </a:ln>
        </p:spPr>
      </p:pic>
      <p:cxnSp>
        <p:nvCxnSpPr>
          <p:cNvPr id="47" name="Google Shape;47;p7"/>
          <p:cNvCxnSpPr/>
          <p:nvPr/>
        </p:nvCxnSpPr>
        <p:spPr>
          <a:xfrm>
            <a:off x="0" y="1028700"/>
            <a:ext cx="4479925" cy="0"/>
          </a:xfrm>
          <a:prstGeom prst="straightConnector1">
            <a:avLst/>
          </a:prstGeom>
          <a:noFill/>
          <a:ln w="69850" cap="flat" cmpd="sng">
            <a:solidFill>
              <a:srgbClr val="800000"/>
            </a:solidFill>
            <a:prstDash val="solid"/>
            <a:round/>
            <a:headEnd type="none" w="sm" len="sm"/>
            <a:tailEnd type="none" w="sm" len="sm"/>
          </a:ln>
        </p:spPr>
      </p:cxnSp>
      <p:cxnSp>
        <p:nvCxnSpPr>
          <p:cNvPr id="48" name="Google Shape;48;p7"/>
          <p:cNvCxnSpPr/>
          <p:nvPr/>
        </p:nvCxnSpPr>
        <p:spPr>
          <a:xfrm>
            <a:off x="4479925" y="1028700"/>
            <a:ext cx="2981325" cy="0"/>
          </a:xfrm>
          <a:prstGeom prst="straightConnector1">
            <a:avLst/>
          </a:prstGeom>
          <a:noFill/>
          <a:ln w="69850" cap="flat" cmpd="sng">
            <a:solidFill>
              <a:srgbClr val="7F7F7F"/>
            </a:solidFill>
            <a:prstDash val="solid"/>
            <a:round/>
            <a:headEnd type="none" w="sm" len="sm"/>
            <a:tailEnd type="none" w="sm" len="sm"/>
          </a:ln>
        </p:spPr>
      </p:cxnSp>
      <p:cxnSp>
        <p:nvCxnSpPr>
          <p:cNvPr id="49" name="Google Shape;49;p7"/>
          <p:cNvCxnSpPr/>
          <p:nvPr/>
        </p:nvCxnSpPr>
        <p:spPr>
          <a:xfrm>
            <a:off x="7461250" y="1028700"/>
            <a:ext cx="1722438" cy="3175"/>
          </a:xfrm>
          <a:prstGeom prst="straightConnector1">
            <a:avLst/>
          </a:prstGeom>
          <a:noFill/>
          <a:ln w="69850" cap="flat" cmpd="sng">
            <a:solidFill>
              <a:srgbClr val="BFBFBF"/>
            </a:solidFill>
            <a:prstDash val="solid"/>
            <a:round/>
            <a:headEnd type="none" w="sm" len="sm"/>
            <a:tailEnd type="none" w="sm" len="sm"/>
          </a:ln>
        </p:spPr>
      </p:cxnSp>
      <p:cxnSp>
        <p:nvCxnSpPr>
          <p:cNvPr id="50" name="Google Shape;50;p7"/>
          <p:cNvCxnSpPr/>
          <p:nvPr/>
        </p:nvCxnSpPr>
        <p:spPr>
          <a:xfrm>
            <a:off x="9177338" y="1028700"/>
            <a:ext cx="1258887" cy="6350"/>
          </a:xfrm>
          <a:prstGeom prst="straightConnector1">
            <a:avLst/>
          </a:prstGeom>
          <a:noFill/>
          <a:ln w="69850" cap="flat" cmpd="sng">
            <a:solidFill>
              <a:srgbClr val="FFC000"/>
            </a:solidFill>
            <a:prstDash val="solid"/>
            <a:round/>
            <a:headEnd type="none" w="sm" len="sm"/>
            <a:tailEnd type="none" w="sm" len="sm"/>
          </a:ln>
        </p:spPr>
      </p:cxnSp>
      <p:sp>
        <p:nvSpPr>
          <p:cNvPr id="51" name="Google Shape;51;p7"/>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52" name="Google Shape;52;p7"/>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body" idx="1"/>
          </p:nvPr>
        </p:nvSpPr>
        <p:spPr>
          <a:xfrm>
            <a:off x="612648" y="1700784"/>
            <a:ext cx="10972800" cy="403255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atin typeface="Arial"/>
                <a:ea typeface="Arial"/>
                <a:cs typeface="Arial"/>
                <a:sym typeface="Arial"/>
              </a:defRPr>
            </a:lvl1pPr>
            <a:lvl2pPr marL="914400" lvl="1" indent="-342900" algn="l">
              <a:spcBef>
                <a:spcPts val="360"/>
              </a:spcBef>
              <a:spcAft>
                <a:spcPts val="0"/>
              </a:spcAft>
              <a:buClr>
                <a:schemeClr val="dk1"/>
              </a:buClr>
              <a:buSzPts val="1800"/>
              <a:buChar char="–"/>
              <a:defRPr sz="1800">
                <a:latin typeface="Arial"/>
                <a:ea typeface="Arial"/>
                <a:cs typeface="Arial"/>
                <a:sym typeface="Arial"/>
              </a:defRPr>
            </a:lvl2pPr>
            <a:lvl3pPr marL="1371600" lvl="2" indent="-342900" algn="l">
              <a:spcBef>
                <a:spcPts val="360"/>
              </a:spcBef>
              <a:spcAft>
                <a:spcPts val="0"/>
              </a:spcAft>
              <a:buClr>
                <a:schemeClr val="dk1"/>
              </a:buClr>
              <a:buSzPts val="1800"/>
              <a:buChar char="•"/>
              <a:defRPr sz="1800">
                <a:latin typeface="Arial"/>
                <a:ea typeface="Arial"/>
                <a:cs typeface="Arial"/>
                <a:sym typeface="Arial"/>
              </a:defRPr>
            </a:lvl3pPr>
            <a:lvl4pPr marL="1828800" lvl="3" indent="-342900" algn="l">
              <a:spcBef>
                <a:spcPts val="360"/>
              </a:spcBef>
              <a:spcAft>
                <a:spcPts val="0"/>
              </a:spcAft>
              <a:buClr>
                <a:schemeClr val="dk1"/>
              </a:buClr>
              <a:buSzPts val="1800"/>
              <a:buChar char="–"/>
              <a:defRPr sz="1800">
                <a:latin typeface="Arial"/>
                <a:ea typeface="Arial"/>
                <a:cs typeface="Arial"/>
                <a:sym typeface="Arial"/>
              </a:defRPr>
            </a:lvl4pPr>
            <a:lvl5pPr marL="2286000" lvl="4" indent="-342900" algn="l">
              <a:spcBef>
                <a:spcPts val="360"/>
              </a:spcBef>
              <a:spcAft>
                <a:spcPts val="0"/>
              </a:spcAft>
              <a:buClr>
                <a:schemeClr val="dk1"/>
              </a:buClr>
              <a:buSzPts val="1800"/>
              <a:buChar char="»"/>
              <a:defRPr sz="18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4" name="Google Shape;54;p7"/>
          <p:cNvSpPr txBox="1">
            <a:spLocks noGrp="1"/>
          </p:cNvSpPr>
          <p:nvPr>
            <p:ph type="body" idx="2"/>
          </p:nvPr>
        </p:nvSpPr>
        <p:spPr>
          <a:xfrm>
            <a:off x="612648" y="1014464"/>
            <a:ext cx="10972800" cy="639762"/>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ntent Rows (No Subtitle)">
  <p:cSld name="Title and Two Content Rows (No Subtitle)">
    <p:spTree>
      <p:nvGrpSpPr>
        <p:cNvPr id="1" name="Shape 55"/>
        <p:cNvGrpSpPr/>
        <p:nvPr/>
      </p:nvGrpSpPr>
      <p:grpSpPr>
        <a:xfrm>
          <a:off x="0" y="0"/>
          <a:ext cx="0" cy="0"/>
          <a:chOff x="0" y="0"/>
          <a:chExt cx="0" cy="0"/>
        </a:xfrm>
      </p:grpSpPr>
      <p:pic>
        <p:nvPicPr>
          <p:cNvPr id="56" name="Google Shape;56;p8"/>
          <p:cNvPicPr preferRelativeResize="0"/>
          <p:nvPr/>
        </p:nvPicPr>
        <p:blipFill rotWithShape="1">
          <a:blip r:embed="rId2">
            <a:alphaModFix/>
          </a:blip>
          <a:srcRect/>
          <a:stretch/>
        </p:blipFill>
        <p:spPr>
          <a:xfrm>
            <a:off x="3556000" y="3149600"/>
            <a:ext cx="5080000" cy="546100"/>
          </a:xfrm>
          <a:prstGeom prst="rect">
            <a:avLst/>
          </a:prstGeom>
          <a:noFill/>
          <a:ln>
            <a:noFill/>
          </a:ln>
        </p:spPr>
      </p:pic>
      <p:cxnSp>
        <p:nvCxnSpPr>
          <p:cNvPr id="57" name="Google Shape;57;p8"/>
          <p:cNvCxnSpPr/>
          <p:nvPr/>
        </p:nvCxnSpPr>
        <p:spPr>
          <a:xfrm>
            <a:off x="0" y="1028700"/>
            <a:ext cx="4479925" cy="0"/>
          </a:xfrm>
          <a:prstGeom prst="straightConnector1">
            <a:avLst/>
          </a:prstGeom>
          <a:noFill/>
          <a:ln w="69850" cap="flat" cmpd="sng">
            <a:solidFill>
              <a:srgbClr val="800000"/>
            </a:solidFill>
            <a:prstDash val="solid"/>
            <a:round/>
            <a:headEnd type="none" w="sm" len="sm"/>
            <a:tailEnd type="none" w="sm" len="sm"/>
          </a:ln>
        </p:spPr>
      </p:cxnSp>
      <p:cxnSp>
        <p:nvCxnSpPr>
          <p:cNvPr id="58" name="Google Shape;58;p8"/>
          <p:cNvCxnSpPr/>
          <p:nvPr/>
        </p:nvCxnSpPr>
        <p:spPr>
          <a:xfrm>
            <a:off x="4479925" y="1028700"/>
            <a:ext cx="2981325" cy="0"/>
          </a:xfrm>
          <a:prstGeom prst="straightConnector1">
            <a:avLst/>
          </a:prstGeom>
          <a:noFill/>
          <a:ln w="69850" cap="flat" cmpd="sng">
            <a:solidFill>
              <a:srgbClr val="7F7F7F"/>
            </a:solidFill>
            <a:prstDash val="solid"/>
            <a:round/>
            <a:headEnd type="none" w="sm" len="sm"/>
            <a:tailEnd type="none" w="sm" len="sm"/>
          </a:ln>
        </p:spPr>
      </p:cxnSp>
      <p:cxnSp>
        <p:nvCxnSpPr>
          <p:cNvPr id="59" name="Google Shape;59;p8"/>
          <p:cNvCxnSpPr/>
          <p:nvPr/>
        </p:nvCxnSpPr>
        <p:spPr>
          <a:xfrm>
            <a:off x="7461250" y="1028700"/>
            <a:ext cx="1722438" cy="3175"/>
          </a:xfrm>
          <a:prstGeom prst="straightConnector1">
            <a:avLst/>
          </a:prstGeom>
          <a:noFill/>
          <a:ln w="69850" cap="flat" cmpd="sng">
            <a:solidFill>
              <a:srgbClr val="BFBFBF"/>
            </a:solidFill>
            <a:prstDash val="solid"/>
            <a:round/>
            <a:headEnd type="none" w="sm" len="sm"/>
            <a:tailEnd type="none" w="sm" len="sm"/>
          </a:ln>
        </p:spPr>
      </p:cxnSp>
      <p:cxnSp>
        <p:nvCxnSpPr>
          <p:cNvPr id="60" name="Google Shape;60;p8"/>
          <p:cNvCxnSpPr/>
          <p:nvPr/>
        </p:nvCxnSpPr>
        <p:spPr>
          <a:xfrm>
            <a:off x="9177338" y="1028700"/>
            <a:ext cx="1258887" cy="6350"/>
          </a:xfrm>
          <a:prstGeom prst="straightConnector1">
            <a:avLst/>
          </a:prstGeom>
          <a:noFill/>
          <a:ln w="69850" cap="flat" cmpd="sng">
            <a:solidFill>
              <a:srgbClr val="FFC000"/>
            </a:solidFill>
            <a:prstDash val="solid"/>
            <a:round/>
            <a:headEnd type="none" w="sm" len="sm"/>
            <a:tailEnd type="none" w="sm" len="sm"/>
          </a:ln>
        </p:spPr>
      </p:cxnSp>
      <p:sp>
        <p:nvSpPr>
          <p:cNvPr id="61" name="Google Shape;61;p8"/>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62" name="Google Shape;62;p8"/>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8"/>
          <p:cNvSpPr txBox="1">
            <a:spLocks noGrp="1"/>
          </p:cNvSpPr>
          <p:nvPr>
            <p:ph type="body" idx="1"/>
          </p:nvPr>
        </p:nvSpPr>
        <p:spPr>
          <a:xfrm>
            <a:off x="612648" y="3495368"/>
            <a:ext cx="10972800" cy="2191412"/>
          </a:xfrm>
          <a:prstGeom prst="rect">
            <a:avLst/>
          </a:prstGeom>
          <a:noFill/>
          <a:ln>
            <a:noFill/>
          </a:ln>
        </p:spPr>
        <p:txBody>
          <a:bodyPr spcFirstLastPara="1" wrap="square" lIns="91425" tIns="45700" rIns="91425" bIns="45700" anchor="t" anchorCtr="0">
            <a:noAutofit/>
          </a:bodyPr>
          <a:lstStyle>
            <a:lvl1pPr marL="457200" lvl="0" indent="-330200" algn="l">
              <a:spcBef>
                <a:spcPts val="320"/>
              </a:spcBef>
              <a:spcAft>
                <a:spcPts val="0"/>
              </a:spcAft>
              <a:buClr>
                <a:schemeClr val="dk1"/>
              </a:buClr>
              <a:buSzPts val="1600"/>
              <a:buChar char="•"/>
              <a:defRPr sz="1600">
                <a:latin typeface="Arial"/>
                <a:ea typeface="Arial"/>
                <a:cs typeface="Arial"/>
                <a:sym typeface="Arial"/>
              </a:defRPr>
            </a:lvl1pPr>
            <a:lvl2pPr marL="914400" lvl="1" indent="-330200" algn="l">
              <a:spcBef>
                <a:spcPts val="320"/>
              </a:spcBef>
              <a:spcAft>
                <a:spcPts val="0"/>
              </a:spcAft>
              <a:buClr>
                <a:schemeClr val="dk1"/>
              </a:buClr>
              <a:buSzPts val="1600"/>
              <a:buChar char="–"/>
              <a:defRPr sz="1600">
                <a:latin typeface="Arial"/>
                <a:ea typeface="Arial"/>
                <a:cs typeface="Arial"/>
                <a:sym typeface="Arial"/>
              </a:defRPr>
            </a:lvl2pPr>
            <a:lvl3pPr marL="1371600" lvl="2" indent="-330200" algn="l">
              <a:spcBef>
                <a:spcPts val="320"/>
              </a:spcBef>
              <a:spcAft>
                <a:spcPts val="0"/>
              </a:spcAft>
              <a:buClr>
                <a:schemeClr val="dk1"/>
              </a:buClr>
              <a:buSzPts val="1600"/>
              <a:buChar char="•"/>
              <a:defRPr sz="1600">
                <a:latin typeface="Arial"/>
                <a:ea typeface="Arial"/>
                <a:cs typeface="Arial"/>
                <a:sym typeface="Arial"/>
              </a:defRPr>
            </a:lvl3pPr>
            <a:lvl4pPr marL="1828800" lvl="3" indent="-330200" algn="l">
              <a:spcBef>
                <a:spcPts val="320"/>
              </a:spcBef>
              <a:spcAft>
                <a:spcPts val="0"/>
              </a:spcAft>
              <a:buClr>
                <a:schemeClr val="dk1"/>
              </a:buClr>
              <a:buSzPts val="1600"/>
              <a:buChar char="–"/>
              <a:defRPr sz="1600">
                <a:latin typeface="Arial"/>
                <a:ea typeface="Arial"/>
                <a:cs typeface="Arial"/>
                <a:sym typeface="Arial"/>
              </a:defRPr>
            </a:lvl4pPr>
            <a:lvl5pPr marL="2286000" lvl="4" indent="-330200" algn="l">
              <a:spcBef>
                <a:spcPts val="320"/>
              </a:spcBef>
              <a:spcAft>
                <a:spcPts val="0"/>
              </a:spcAft>
              <a:buClr>
                <a:schemeClr val="dk1"/>
              </a:buClr>
              <a:buSzPts val="1600"/>
              <a:buChar char="»"/>
              <a:defRPr sz="16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4" name="Google Shape;64;p8"/>
          <p:cNvSpPr txBox="1">
            <a:spLocks noGrp="1"/>
          </p:cNvSpPr>
          <p:nvPr>
            <p:ph type="body" idx="2"/>
          </p:nvPr>
        </p:nvSpPr>
        <p:spPr>
          <a:xfrm>
            <a:off x="612648" y="1700784"/>
            <a:ext cx="10972800" cy="1788235"/>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Clr>
                <a:schemeClr val="dk1"/>
              </a:buClr>
              <a:buSzPts val="1800"/>
              <a:buNone/>
              <a:defRPr sz="1800" b="0"/>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ntent Rows with Subtitle">
  <p:cSld name="Title and Two Content Rows with Subtitle">
    <p:spTree>
      <p:nvGrpSpPr>
        <p:cNvPr id="1" name="Shape 65"/>
        <p:cNvGrpSpPr/>
        <p:nvPr/>
      </p:nvGrpSpPr>
      <p:grpSpPr>
        <a:xfrm>
          <a:off x="0" y="0"/>
          <a:ext cx="0" cy="0"/>
          <a:chOff x="0" y="0"/>
          <a:chExt cx="0" cy="0"/>
        </a:xfrm>
      </p:grpSpPr>
      <p:pic>
        <p:nvPicPr>
          <p:cNvPr id="66" name="Google Shape;66;p9"/>
          <p:cNvPicPr preferRelativeResize="0"/>
          <p:nvPr/>
        </p:nvPicPr>
        <p:blipFill rotWithShape="1">
          <a:blip r:embed="rId2">
            <a:alphaModFix/>
          </a:blip>
          <a:srcRect/>
          <a:stretch/>
        </p:blipFill>
        <p:spPr>
          <a:xfrm>
            <a:off x="3556000" y="3149600"/>
            <a:ext cx="5080000" cy="546100"/>
          </a:xfrm>
          <a:prstGeom prst="rect">
            <a:avLst/>
          </a:prstGeom>
          <a:noFill/>
          <a:ln>
            <a:noFill/>
          </a:ln>
        </p:spPr>
      </p:pic>
      <p:cxnSp>
        <p:nvCxnSpPr>
          <p:cNvPr id="67" name="Google Shape;67;p9"/>
          <p:cNvCxnSpPr/>
          <p:nvPr/>
        </p:nvCxnSpPr>
        <p:spPr>
          <a:xfrm>
            <a:off x="0" y="1028700"/>
            <a:ext cx="4479925" cy="0"/>
          </a:xfrm>
          <a:prstGeom prst="straightConnector1">
            <a:avLst/>
          </a:prstGeom>
          <a:noFill/>
          <a:ln w="69850" cap="flat" cmpd="sng">
            <a:solidFill>
              <a:srgbClr val="800000"/>
            </a:solidFill>
            <a:prstDash val="solid"/>
            <a:round/>
            <a:headEnd type="none" w="sm" len="sm"/>
            <a:tailEnd type="none" w="sm" len="sm"/>
          </a:ln>
        </p:spPr>
      </p:cxnSp>
      <p:cxnSp>
        <p:nvCxnSpPr>
          <p:cNvPr id="68" name="Google Shape;68;p9"/>
          <p:cNvCxnSpPr/>
          <p:nvPr/>
        </p:nvCxnSpPr>
        <p:spPr>
          <a:xfrm>
            <a:off x="4479925" y="1028700"/>
            <a:ext cx="2981325" cy="0"/>
          </a:xfrm>
          <a:prstGeom prst="straightConnector1">
            <a:avLst/>
          </a:prstGeom>
          <a:noFill/>
          <a:ln w="69850" cap="flat" cmpd="sng">
            <a:solidFill>
              <a:srgbClr val="7F7F7F"/>
            </a:solidFill>
            <a:prstDash val="solid"/>
            <a:round/>
            <a:headEnd type="none" w="sm" len="sm"/>
            <a:tailEnd type="none" w="sm" len="sm"/>
          </a:ln>
        </p:spPr>
      </p:cxnSp>
      <p:cxnSp>
        <p:nvCxnSpPr>
          <p:cNvPr id="69" name="Google Shape;69;p9"/>
          <p:cNvCxnSpPr/>
          <p:nvPr/>
        </p:nvCxnSpPr>
        <p:spPr>
          <a:xfrm>
            <a:off x="7461250" y="1028700"/>
            <a:ext cx="1722438" cy="3175"/>
          </a:xfrm>
          <a:prstGeom prst="straightConnector1">
            <a:avLst/>
          </a:prstGeom>
          <a:noFill/>
          <a:ln w="69850" cap="flat" cmpd="sng">
            <a:solidFill>
              <a:srgbClr val="BFBFBF"/>
            </a:solidFill>
            <a:prstDash val="solid"/>
            <a:round/>
            <a:headEnd type="none" w="sm" len="sm"/>
            <a:tailEnd type="none" w="sm" len="sm"/>
          </a:ln>
        </p:spPr>
      </p:cxnSp>
      <p:cxnSp>
        <p:nvCxnSpPr>
          <p:cNvPr id="70" name="Google Shape;70;p9"/>
          <p:cNvCxnSpPr/>
          <p:nvPr/>
        </p:nvCxnSpPr>
        <p:spPr>
          <a:xfrm>
            <a:off x="9177338" y="1028700"/>
            <a:ext cx="1258887" cy="6350"/>
          </a:xfrm>
          <a:prstGeom prst="straightConnector1">
            <a:avLst/>
          </a:prstGeom>
          <a:noFill/>
          <a:ln w="69850" cap="flat" cmpd="sng">
            <a:solidFill>
              <a:srgbClr val="FFC000"/>
            </a:solidFill>
            <a:prstDash val="solid"/>
            <a:round/>
            <a:headEnd type="none" w="sm" len="sm"/>
            <a:tailEnd type="none" w="sm" len="sm"/>
          </a:ln>
        </p:spPr>
      </p:cxnSp>
      <p:sp>
        <p:nvSpPr>
          <p:cNvPr id="71" name="Google Shape;71;p9"/>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72" name="Google Shape;72;p9"/>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9"/>
          <p:cNvSpPr txBox="1">
            <a:spLocks noGrp="1"/>
          </p:cNvSpPr>
          <p:nvPr>
            <p:ph type="body" idx="1"/>
          </p:nvPr>
        </p:nvSpPr>
        <p:spPr>
          <a:xfrm>
            <a:off x="612648" y="3495368"/>
            <a:ext cx="10972800" cy="2191412"/>
          </a:xfrm>
          <a:prstGeom prst="rect">
            <a:avLst/>
          </a:prstGeom>
          <a:noFill/>
          <a:ln>
            <a:noFill/>
          </a:ln>
        </p:spPr>
        <p:txBody>
          <a:bodyPr spcFirstLastPara="1" wrap="square" lIns="91425" tIns="45700" rIns="91425" bIns="45700" anchor="t" anchorCtr="0">
            <a:noAutofit/>
          </a:bodyPr>
          <a:lstStyle>
            <a:lvl1pPr marL="457200" lvl="0" indent="-330200" algn="l">
              <a:spcBef>
                <a:spcPts val="320"/>
              </a:spcBef>
              <a:spcAft>
                <a:spcPts val="0"/>
              </a:spcAft>
              <a:buClr>
                <a:schemeClr val="dk1"/>
              </a:buClr>
              <a:buSzPts val="1600"/>
              <a:buChar char="•"/>
              <a:defRPr sz="1600">
                <a:latin typeface="Arial"/>
                <a:ea typeface="Arial"/>
                <a:cs typeface="Arial"/>
                <a:sym typeface="Arial"/>
              </a:defRPr>
            </a:lvl1pPr>
            <a:lvl2pPr marL="914400" lvl="1" indent="-330200" algn="l">
              <a:spcBef>
                <a:spcPts val="320"/>
              </a:spcBef>
              <a:spcAft>
                <a:spcPts val="0"/>
              </a:spcAft>
              <a:buClr>
                <a:schemeClr val="dk1"/>
              </a:buClr>
              <a:buSzPts val="1600"/>
              <a:buChar char="–"/>
              <a:defRPr sz="1600">
                <a:latin typeface="Arial"/>
                <a:ea typeface="Arial"/>
                <a:cs typeface="Arial"/>
                <a:sym typeface="Arial"/>
              </a:defRPr>
            </a:lvl2pPr>
            <a:lvl3pPr marL="1371600" lvl="2" indent="-330200" algn="l">
              <a:spcBef>
                <a:spcPts val="320"/>
              </a:spcBef>
              <a:spcAft>
                <a:spcPts val="0"/>
              </a:spcAft>
              <a:buClr>
                <a:schemeClr val="dk1"/>
              </a:buClr>
              <a:buSzPts val="1600"/>
              <a:buChar char="•"/>
              <a:defRPr sz="1600">
                <a:latin typeface="Arial"/>
                <a:ea typeface="Arial"/>
                <a:cs typeface="Arial"/>
                <a:sym typeface="Arial"/>
              </a:defRPr>
            </a:lvl3pPr>
            <a:lvl4pPr marL="1828800" lvl="3" indent="-330200" algn="l">
              <a:spcBef>
                <a:spcPts val="320"/>
              </a:spcBef>
              <a:spcAft>
                <a:spcPts val="0"/>
              </a:spcAft>
              <a:buClr>
                <a:schemeClr val="dk1"/>
              </a:buClr>
              <a:buSzPts val="1600"/>
              <a:buChar char="–"/>
              <a:defRPr sz="1600">
                <a:latin typeface="Arial"/>
                <a:ea typeface="Arial"/>
                <a:cs typeface="Arial"/>
                <a:sym typeface="Arial"/>
              </a:defRPr>
            </a:lvl4pPr>
            <a:lvl5pPr marL="2286000" lvl="4" indent="-330200" algn="l">
              <a:spcBef>
                <a:spcPts val="320"/>
              </a:spcBef>
              <a:spcAft>
                <a:spcPts val="0"/>
              </a:spcAft>
              <a:buClr>
                <a:schemeClr val="dk1"/>
              </a:buClr>
              <a:buSzPts val="1600"/>
              <a:buChar char="»"/>
              <a:defRPr sz="16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4" name="Google Shape;74;p9"/>
          <p:cNvSpPr txBox="1">
            <a:spLocks noGrp="1"/>
          </p:cNvSpPr>
          <p:nvPr>
            <p:ph type="body" idx="2"/>
          </p:nvPr>
        </p:nvSpPr>
        <p:spPr>
          <a:xfrm>
            <a:off x="612648" y="1700784"/>
            <a:ext cx="10972800" cy="1788235"/>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Clr>
                <a:schemeClr val="dk1"/>
              </a:buClr>
              <a:buSzPts val="1800"/>
              <a:buNone/>
              <a:defRPr sz="1800" b="0"/>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5" name="Google Shape;75;p9"/>
          <p:cNvSpPr txBox="1">
            <a:spLocks noGrp="1"/>
          </p:cNvSpPr>
          <p:nvPr>
            <p:ph type="body" idx="3"/>
          </p:nvPr>
        </p:nvSpPr>
        <p:spPr>
          <a:xfrm>
            <a:off x="612648" y="1014464"/>
            <a:ext cx="10972800" cy="639762"/>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ntent Columns (No Subtitles)">
  <p:cSld name="Title and Two Content Columns (No Subtitles)">
    <p:spTree>
      <p:nvGrpSpPr>
        <p:cNvPr id="1" name="Shape 76"/>
        <p:cNvGrpSpPr/>
        <p:nvPr/>
      </p:nvGrpSpPr>
      <p:grpSpPr>
        <a:xfrm>
          <a:off x="0" y="0"/>
          <a:ext cx="0" cy="0"/>
          <a:chOff x="0" y="0"/>
          <a:chExt cx="0" cy="0"/>
        </a:xfrm>
      </p:grpSpPr>
      <p:pic>
        <p:nvPicPr>
          <p:cNvPr id="77" name="Google Shape;77;p10"/>
          <p:cNvPicPr preferRelativeResize="0"/>
          <p:nvPr/>
        </p:nvPicPr>
        <p:blipFill rotWithShape="1">
          <a:blip r:embed="rId2">
            <a:alphaModFix/>
          </a:blip>
          <a:srcRect/>
          <a:stretch/>
        </p:blipFill>
        <p:spPr>
          <a:xfrm>
            <a:off x="3556000" y="3149600"/>
            <a:ext cx="5080000" cy="546100"/>
          </a:xfrm>
          <a:prstGeom prst="rect">
            <a:avLst/>
          </a:prstGeom>
          <a:noFill/>
          <a:ln>
            <a:noFill/>
          </a:ln>
        </p:spPr>
      </p:pic>
      <p:cxnSp>
        <p:nvCxnSpPr>
          <p:cNvPr id="78" name="Google Shape;78;p10"/>
          <p:cNvCxnSpPr/>
          <p:nvPr/>
        </p:nvCxnSpPr>
        <p:spPr>
          <a:xfrm>
            <a:off x="0" y="1028700"/>
            <a:ext cx="4479925" cy="0"/>
          </a:xfrm>
          <a:prstGeom prst="straightConnector1">
            <a:avLst/>
          </a:prstGeom>
          <a:noFill/>
          <a:ln w="69850" cap="flat" cmpd="sng">
            <a:solidFill>
              <a:srgbClr val="800000"/>
            </a:solidFill>
            <a:prstDash val="solid"/>
            <a:round/>
            <a:headEnd type="none" w="sm" len="sm"/>
            <a:tailEnd type="none" w="sm" len="sm"/>
          </a:ln>
        </p:spPr>
      </p:cxnSp>
      <p:cxnSp>
        <p:nvCxnSpPr>
          <p:cNvPr id="79" name="Google Shape;79;p10"/>
          <p:cNvCxnSpPr/>
          <p:nvPr/>
        </p:nvCxnSpPr>
        <p:spPr>
          <a:xfrm>
            <a:off x="4479925" y="1028700"/>
            <a:ext cx="2981325" cy="0"/>
          </a:xfrm>
          <a:prstGeom prst="straightConnector1">
            <a:avLst/>
          </a:prstGeom>
          <a:noFill/>
          <a:ln w="69850" cap="flat" cmpd="sng">
            <a:solidFill>
              <a:srgbClr val="7F7F7F"/>
            </a:solidFill>
            <a:prstDash val="solid"/>
            <a:round/>
            <a:headEnd type="none" w="sm" len="sm"/>
            <a:tailEnd type="none" w="sm" len="sm"/>
          </a:ln>
        </p:spPr>
      </p:cxnSp>
      <p:cxnSp>
        <p:nvCxnSpPr>
          <p:cNvPr id="80" name="Google Shape;80;p10"/>
          <p:cNvCxnSpPr/>
          <p:nvPr/>
        </p:nvCxnSpPr>
        <p:spPr>
          <a:xfrm>
            <a:off x="7461250" y="1028700"/>
            <a:ext cx="1722438" cy="3175"/>
          </a:xfrm>
          <a:prstGeom prst="straightConnector1">
            <a:avLst/>
          </a:prstGeom>
          <a:noFill/>
          <a:ln w="69850" cap="flat" cmpd="sng">
            <a:solidFill>
              <a:srgbClr val="BFBFBF"/>
            </a:solidFill>
            <a:prstDash val="solid"/>
            <a:round/>
            <a:headEnd type="none" w="sm" len="sm"/>
            <a:tailEnd type="none" w="sm" len="sm"/>
          </a:ln>
        </p:spPr>
      </p:cxnSp>
      <p:cxnSp>
        <p:nvCxnSpPr>
          <p:cNvPr id="81" name="Google Shape;81;p10"/>
          <p:cNvCxnSpPr/>
          <p:nvPr/>
        </p:nvCxnSpPr>
        <p:spPr>
          <a:xfrm>
            <a:off x="9177338" y="1028700"/>
            <a:ext cx="1258887" cy="6350"/>
          </a:xfrm>
          <a:prstGeom prst="straightConnector1">
            <a:avLst/>
          </a:prstGeom>
          <a:noFill/>
          <a:ln w="69850" cap="flat" cmpd="sng">
            <a:solidFill>
              <a:srgbClr val="FFC000"/>
            </a:solidFill>
            <a:prstDash val="solid"/>
            <a:round/>
            <a:headEnd type="none" w="sm" len="sm"/>
            <a:tailEnd type="none" w="sm" len="sm"/>
          </a:ln>
        </p:spPr>
      </p:cxnSp>
      <p:sp>
        <p:nvSpPr>
          <p:cNvPr id="82" name="Google Shape;82;p10"/>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83" name="Google Shape;83;p10"/>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0"/>
          <p:cNvSpPr txBox="1">
            <a:spLocks noGrp="1"/>
          </p:cNvSpPr>
          <p:nvPr>
            <p:ph type="body" idx="1"/>
          </p:nvPr>
        </p:nvSpPr>
        <p:spPr>
          <a:xfrm>
            <a:off x="609600" y="1647236"/>
            <a:ext cx="5386917" cy="447892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vl1pPr>
            <a:lvl2pPr marL="914400" lvl="1" indent="-342900" algn="l">
              <a:spcBef>
                <a:spcPts val="360"/>
              </a:spcBef>
              <a:spcAft>
                <a:spcPts val="0"/>
              </a:spcAft>
              <a:buClr>
                <a:schemeClr val="dk1"/>
              </a:buClr>
              <a:buSzPts val="1800"/>
              <a:buChar char="–"/>
              <a:defRPr sz="1800"/>
            </a:lvl2pPr>
            <a:lvl3pPr marL="1371600" lvl="2" indent="-342900" algn="l">
              <a:spcBef>
                <a:spcPts val="360"/>
              </a:spcBef>
              <a:spcAft>
                <a:spcPts val="0"/>
              </a:spcAft>
              <a:buClr>
                <a:schemeClr val="dk1"/>
              </a:buClr>
              <a:buSzPts val="1800"/>
              <a:buChar char="•"/>
              <a:defRPr sz="18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85" name="Google Shape;85;p10"/>
          <p:cNvSpPr txBox="1">
            <a:spLocks noGrp="1"/>
          </p:cNvSpPr>
          <p:nvPr>
            <p:ph type="body" idx="2"/>
          </p:nvPr>
        </p:nvSpPr>
        <p:spPr>
          <a:xfrm>
            <a:off x="6193384" y="1647236"/>
            <a:ext cx="5389033" cy="4478927"/>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vl1pPr>
            <a:lvl2pPr marL="914400" lvl="1" indent="-342900" algn="l">
              <a:spcBef>
                <a:spcPts val="360"/>
              </a:spcBef>
              <a:spcAft>
                <a:spcPts val="0"/>
              </a:spcAft>
              <a:buClr>
                <a:schemeClr val="dk1"/>
              </a:buClr>
              <a:buSzPts val="1800"/>
              <a:buChar char="–"/>
              <a:defRPr sz="1800"/>
            </a:lvl2pPr>
            <a:lvl3pPr marL="1371600" lvl="2" indent="-342900" algn="l">
              <a:spcBef>
                <a:spcPts val="360"/>
              </a:spcBef>
              <a:spcAft>
                <a:spcPts val="0"/>
              </a:spcAft>
              <a:buClr>
                <a:schemeClr val="dk1"/>
              </a:buClr>
              <a:buSzPts val="1800"/>
              <a:buChar char="•"/>
              <a:defRPr sz="18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07848" y="36576"/>
            <a:ext cx="1097280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600" b="0" i="0" u="none" strike="noStrike" cap="none">
                <a:solidFill>
                  <a:schemeClr val="dk1"/>
                </a:solidFill>
                <a:latin typeface="Helvetica Neue"/>
                <a:ea typeface="Helvetica Neue"/>
                <a:cs typeface="Helvetica Neue"/>
                <a:sym typeface="Helvetica Neue"/>
              </a:defRPr>
            </a:lvl2pPr>
            <a:lvl3pPr marR="0" lvl="2" algn="l" rtl="0">
              <a:spcBef>
                <a:spcPts val="0"/>
              </a:spcBef>
              <a:spcAft>
                <a:spcPts val="0"/>
              </a:spcAft>
              <a:buSzPts val="1400"/>
              <a:buNone/>
              <a:defRPr sz="3600" b="0" i="0" u="none" strike="noStrike" cap="none">
                <a:solidFill>
                  <a:schemeClr val="dk1"/>
                </a:solidFill>
                <a:latin typeface="Helvetica Neue"/>
                <a:ea typeface="Helvetica Neue"/>
                <a:cs typeface="Helvetica Neue"/>
                <a:sym typeface="Helvetica Neue"/>
              </a:defRPr>
            </a:lvl3pPr>
            <a:lvl4pPr marR="0" lvl="3" algn="l" rtl="0">
              <a:spcBef>
                <a:spcPts val="0"/>
              </a:spcBef>
              <a:spcAft>
                <a:spcPts val="0"/>
              </a:spcAft>
              <a:buSzPts val="1400"/>
              <a:buNone/>
              <a:defRPr sz="3600" b="0" i="0" u="none" strike="noStrike" cap="none">
                <a:solidFill>
                  <a:schemeClr val="dk1"/>
                </a:solidFill>
                <a:latin typeface="Helvetica Neue"/>
                <a:ea typeface="Helvetica Neue"/>
                <a:cs typeface="Helvetica Neue"/>
                <a:sym typeface="Helvetica Neue"/>
              </a:defRPr>
            </a:lvl4pPr>
            <a:lvl5pPr marR="0" lvl="4" algn="l" rtl="0">
              <a:spcBef>
                <a:spcPts val="0"/>
              </a:spcBef>
              <a:spcAft>
                <a:spcPts val="0"/>
              </a:spcAft>
              <a:buSzPts val="1400"/>
              <a:buNone/>
              <a:defRPr sz="3600" b="0" i="0" u="none" strike="noStrike" cap="none">
                <a:solidFill>
                  <a:schemeClr val="dk1"/>
                </a:solidFill>
                <a:latin typeface="Helvetica Neue"/>
                <a:ea typeface="Helvetica Neue"/>
                <a:cs typeface="Helvetica Neue"/>
                <a:sym typeface="Helvetica Neue"/>
              </a:defRPr>
            </a:lvl5pPr>
            <a:lvl6pPr marR="0" lvl="5" algn="l" rtl="0">
              <a:spcBef>
                <a:spcPts val="0"/>
              </a:spcBef>
              <a:spcAft>
                <a:spcPts val="0"/>
              </a:spcAft>
              <a:buSzPts val="1400"/>
              <a:buNone/>
              <a:defRPr sz="3600" b="0" i="0" u="none" strike="noStrike" cap="none">
                <a:solidFill>
                  <a:schemeClr val="dk1"/>
                </a:solidFill>
                <a:latin typeface="Helvetica Neue"/>
                <a:ea typeface="Helvetica Neue"/>
                <a:cs typeface="Helvetica Neue"/>
                <a:sym typeface="Helvetica Neue"/>
              </a:defRPr>
            </a:lvl6pPr>
            <a:lvl7pPr marR="0" lvl="6" algn="l" rtl="0">
              <a:spcBef>
                <a:spcPts val="0"/>
              </a:spcBef>
              <a:spcAft>
                <a:spcPts val="0"/>
              </a:spcAft>
              <a:buSzPts val="1400"/>
              <a:buNone/>
              <a:defRPr sz="3600" b="0" i="0" u="none" strike="noStrike" cap="none">
                <a:solidFill>
                  <a:schemeClr val="dk1"/>
                </a:solidFill>
                <a:latin typeface="Helvetica Neue"/>
                <a:ea typeface="Helvetica Neue"/>
                <a:cs typeface="Helvetica Neue"/>
                <a:sym typeface="Helvetica Neue"/>
              </a:defRPr>
            </a:lvl7pPr>
            <a:lvl8pPr marR="0" lvl="7" algn="l" rtl="0">
              <a:spcBef>
                <a:spcPts val="0"/>
              </a:spcBef>
              <a:spcAft>
                <a:spcPts val="0"/>
              </a:spcAft>
              <a:buSzPts val="1400"/>
              <a:buNone/>
              <a:defRPr sz="3600" b="0" i="0" u="none" strike="noStrike" cap="none">
                <a:solidFill>
                  <a:schemeClr val="dk1"/>
                </a:solidFill>
                <a:latin typeface="Helvetica Neue"/>
                <a:ea typeface="Helvetica Neue"/>
                <a:cs typeface="Helvetica Neue"/>
                <a:sym typeface="Helvetica Neue"/>
              </a:defRPr>
            </a:lvl8pPr>
            <a:lvl9pPr marR="0" lvl="8" algn="l" rtl="0">
              <a:spcBef>
                <a:spcPts val="0"/>
              </a:spcBef>
              <a:spcAft>
                <a:spcPts val="0"/>
              </a:spcAft>
              <a:buSzPts val="1400"/>
              <a:buNone/>
              <a:defRPr sz="3600" b="0" i="0" u="none" strike="noStrike" cap="none">
                <a:solidFill>
                  <a:schemeClr val="dk1"/>
                </a:solidFill>
                <a:latin typeface="Helvetica Neue"/>
                <a:ea typeface="Helvetica Neue"/>
                <a:cs typeface="Helvetica Neue"/>
                <a:sym typeface="Helvetica Neue"/>
              </a:defRPr>
            </a:lvl9pPr>
          </a:lstStyle>
          <a:p>
            <a:endParaRPr/>
          </a:p>
        </p:txBody>
      </p:sp>
      <p:sp>
        <p:nvSpPr>
          <p:cNvPr id="11" name="Google Shape;11;p1"/>
          <p:cNvSpPr txBox="1">
            <a:spLocks noGrp="1"/>
          </p:cNvSpPr>
          <p:nvPr>
            <p:ph type="body" idx="1"/>
          </p:nvPr>
        </p:nvSpPr>
        <p:spPr>
          <a:xfrm>
            <a:off x="612650" y="1308173"/>
            <a:ext cx="10972800" cy="3818100"/>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2" name="Google Shape;12;p1"/>
          <p:cNvSpPr/>
          <p:nvPr/>
        </p:nvSpPr>
        <p:spPr>
          <a:xfrm>
            <a:off x="0" y="6021388"/>
            <a:ext cx="12203113" cy="876300"/>
          </a:xfrm>
          <a:prstGeom prst="rect">
            <a:avLst/>
          </a:prstGeom>
          <a:solidFill>
            <a:srgbClr val="8E1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3" name="Google Shape;13;p1"/>
          <p:cNvPicPr preferRelativeResize="0"/>
          <p:nvPr userDrawn="1"/>
        </p:nvPicPr>
        <p:blipFill rotWithShape="1">
          <a:blip r:embed="rId24">
            <a:alphaModFix/>
          </a:blip>
          <a:srcRect t="1" r="57212" b="5679"/>
          <a:stretch/>
        </p:blipFill>
        <p:spPr>
          <a:xfrm>
            <a:off x="168733" y="6051300"/>
            <a:ext cx="2787531" cy="77012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5f4dffceba_0_0"/>
          <p:cNvSpPr txBox="1">
            <a:spLocks noGrp="1"/>
          </p:cNvSpPr>
          <p:nvPr>
            <p:ph type="ctrTitle"/>
          </p:nvPr>
        </p:nvSpPr>
        <p:spPr>
          <a:xfrm>
            <a:off x="914400" y="2130451"/>
            <a:ext cx="10363200" cy="10866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dirty="0"/>
              <a:t>The Practicalities of Running Randomized Trials:</a:t>
            </a:r>
            <a:br>
              <a:rPr lang="en-US" dirty="0"/>
            </a:br>
            <a:r>
              <a:rPr lang="en-US" dirty="0"/>
              <a:t>Lecture 2: When to randomize and when not to</a:t>
            </a:r>
            <a:endParaRPr dirty="0"/>
          </a:p>
        </p:txBody>
      </p:sp>
      <p:sp>
        <p:nvSpPr>
          <p:cNvPr id="166" name="Google Shape;166;g5f4dffceba_0_0"/>
          <p:cNvSpPr txBox="1">
            <a:spLocks noGrp="1"/>
          </p:cNvSpPr>
          <p:nvPr>
            <p:ph type="subTitle" idx="1"/>
          </p:nvPr>
        </p:nvSpPr>
        <p:spPr>
          <a:xfrm>
            <a:off x="1828800" y="3648076"/>
            <a:ext cx="8534400" cy="1752600"/>
          </a:xfrm>
          <a:prstGeom prst="rect">
            <a:avLst/>
          </a:prstGeom>
        </p:spPr>
        <p:txBody>
          <a:bodyPr spcFirstLastPara="1" wrap="square" lIns="91425" tIns="45700" rIns="91425" bIns="45700" anchor="t" anchorCtr="0">
            <a:noAutofit/>
          </a:bodyPr>
          <a:lstStyle/>
          <a:p>
            <a:pPr marL="0" lvl="0" indent="0" algn="ctr" rtl="0">
              <a:spcBef>
                <a:spcPts val="400"/>
              </a:spcBef>
              <a:spcAft>
                <a:spcPts val="0"/>
              </a:spcAft>
              <a:buNone/>
            </a:pPr>
            <a:r>
              <a:rPr lang="en-US" dirty="0"/>
              <a:t>Rachel Glennerster</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Matching: option 1</a:t>
            </a:r>
          </a:p>
        </p:txBody>
      </p:sp>
      <p:sp>
        <p:nvSpPr>
          <p:cNvPr id="3" name="Content Placeholder 2"/>
          <p:cNvSpPr>
            <a:spLocks noGrp="1"/>
          </p:cNvSpPr>
          <p:nvPr>
            <p:ph idx="1"/>
          </p:nvPr>
        </p:nvSpPr>
        <p:spPr>
          <a:xfrm>
            <a:off x="2048314" y="4876801"/>
            <a:ext cx="8543485" cy="4602163"/>
          </a:xfrm>
        </p:spPr>
        <p:txBody>
          <a:bodyPr>
            <a:normAutofit/>
          </a:bodyPr>
          <a:lstStyle/>
          <a:p>
            <a:r>
              <a:rPr lang="en-US" sz="2400" dirty="0"/>
              <a:t>Comparison group: those with similar characteristics who don’t take up</a:t>
            </a:r>
          </a:p>
          <a:p>
            <a:endParaRPr lang="en-US" sz="500" dirty="0"/>
          </a:p>
          <a:p>
            <a:r>
              <a:rPr lang="en-US" sz="2400" dirty="0"/>
              <a:t>Q: why might those who don’t take up be different?  </a:t>
            </a:r>
          </a:p>
          <a:p>
            <a:endParaRPr lang="en-US" sz="400" dirty="0"/>
          </a:p>
        </p:txBody>
      </p:sp>
      <p:pic>
        <p:nvPicPr>
          <p:cNvPr id="4" name="Picture 2" descr="C:\Users\rglennerster\AppData\Local\Microsoft\Windows\Temporary Internet Files\Content.IE5\OGZ738MX\woman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8023" y="1961183"/>
            <a:ext cx="352729" cy="6925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599" y="2057400"/>
            <a:ext cx="345252" cy="797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Connector 8"/>
          <p:cNvCxnSpPr>
            <a:stCxn id="5" idx="0"/>
            <a:endCxn id="5" idx="0"/>
          </p:cNvCxnSpPr>
          <p:nvPr/>
        </p:nvCxnSpPr>
        <p:spPr>
          <a:xfrm>
            <a:off x="4592225" y="205740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602530" y="2099683"/>
            <a:ext cx="381000" cy="276999"/>
          </a:xfrm>
          <a:prstGeom prst="rect">
            <a:avLst/>
          </a:prstGeom>
          <a:noFill/>
        </p:spPr>
        <p:txBody>
          <a:bodyPr wrap="square" rtlCol="0">
            <a:spAutoFit/>
          </a:bodyPr>
          <a:lstStyle/>
          <a:p>
            <a:r>
              <a:rPr lang="en-US" sz="1200" b="1" dirty="0">
                <a:solidFill>
                  <a:schemeClr val="bg1"/>
                </a:solidFill>
              </a:rPr>
              <a:t>$</a:t>
            </a:r>
          </a:p>
        </p:txBody>
      </p:sp>
      <p:sp>
        <p:nvSpPr>
          <p:cNvPr id="11" name="TextBox 10"/>
          <p:cNvSpPr txBox="1"/>
          <p:nvPr/>
        </p:nvSpPr>
        <p:spPr>
          <a:xfrm>
            <a:off x="4449973" y="2238183"/>
            <a:ext cx="381000" cy="276999"/>
          </a:xfrm>
          <a:prstGeom prst="rect">
            <a:avLst/>
          </a:prstGeom>
          <a:noFill/>
        </p:spPr>
        <p:txBody>
          <a:bodyPr wrap="square" rtlCol="0">
            <a:spAutoFit/>
          </a:bodyPr>
          <a:lstStyle/>
          <a:p>
            <a:r>
              <a:rPr lang="en-US" sz="1200" b="1" dirty="0">
                <a:solidFill>
                  <a:schemeClr val="bg1"/>
                </a:solidFill>
              </a:rPr>
              <a:t>$</a:t>
            </a:r>
          </a:p>
        </p:txBody>
      </p:sp>
      <p:sp>
        <p:nvSpPr>
          <p:cNvPr id="12" name="Oval 11"/>
          <p:cNvSpPr/>
          <p:nvPr/>
        </p:nvSpPr>
        <p:spPr>
          <a:xfrm>
            <a:off x="2573830" y="1700648"/>
            <a:ext cx="2819400" cy="2667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019800" y="1704426"/>
            <a:ext cx="2743200" cy="26632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rglennerster\AppData\Local\Microsoft\Windows\Temporary Internet Files\Content.IE5\OGZ738MX\woman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6821" y="2471724"/>
            <a:ext cx="352729" cy="69252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rglennerster\AppData\Local\Microsoft\Windows\Temporary Internet Files\Content.IE5\OGZ738MX\woman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6297" y="3352800"/>
            <a:ext cx="352729" cy="69252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rglennerster\AppData\Local\Microsoft\Windows\Temporary Internet Files\Content.IE5\OGZ738MX\woman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1" y="2877914"/>
            <a:ext cx="352729" cy="69252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2727942" y="4371837"/>
            <a:ext cx="2743200" cy="307777"/>
          </a:xfrm>
          <a:prstGeom prst="rect">
            <a:avLst/>
          </a:prstGeom>
          <a:noFill/>
        </p:spPr>
        <p:txBody>
          <a:bodyPr wrap="square" rtlCol="0">
            <a:spAutoFit/>
          </a:bodyPr>
          <a:lstStyle/>
          <a:p>
            <a:r>
              <a:rPr lang="en-US" b="1" dirty="0"/>
              <a:t>District 1: program offered</a:t>
            </a:r>
          </a:p>
        </p:txBody>
      </p:sp>
      <p:sp>
        <p:nvSpPr>
          <p:cNvPr id="18" name="TextBox 17"/>
          <p:cNvSpPr txBox="1"/>
          <p:nvPr/>
        </p:nvSpPr>
        <p:spPr>
          <a:xfrm>
            <a:off x="6322528" y="4357035"/>
            <a:ext cx="2510192" cy="307777"/>
          </a:xfrm>
          <a:prstGeom prst="rect">
            <a:avLst/>
          </a:prstGeom>
          <a:noFill/>
        </p:spPr>
        <p:txBody>
          <a:bodyPr wrap="square" rtlCol="0">
            <a:spAutoFit/>
          </a:bodyPr>
          <a:lstStyle/>
          <a:p>
            <a:r>
              <a:rPr lang="en-US" b="1" dirty="0"/>
              <a:t>District 2: no program</a:t>
            </a:r>
          </a:p>
        </p:txBody>
      </p:sp>
      <p:pic>
        <p:nvPicPr>
          <p:cNvPr id="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2174" y="2665129"/>
            <a:ext cx="345252" cy="797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0442" y="3265317"/>
            <a:ext cx="345252" cy="797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904" y="3522464"/>
            <a:ext cx="345252" cy="797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descr="C:\Users\rglennerster\AppData\Local\Microsoft\Windows\Temporary Internet Files\Content.IE5\OGZ738MX\woman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703" y="2306133"/>
            <a:ext cx="352729" cy="69252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rglennerster\AppData\Local\Microsoft\Windows\Temporary Internet Files\Content.IE5\OGZ738MX\woman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2776" y="3361579"/>
            <a:ext cx="352729" cy="69252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rglennerster\AppData\Local\Microsoft\Windows\Temporary Internet Files\Content.IE5\OGZ738MX\woman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17505" y="2343513"/>
            <a:ext cx="352729" cy="69252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1978076"/>
            <a:ext cx="345252" cy="797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1647" y="3164248"/>
            <a:ext cx="345252" cy="797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26"/>
          <p:cNvSpPr txBox="1"/>
          <p:nvPr/>
        </p:nvSpPr>
        <p:spPr>
          <a:xfrm>
            <a:off x="3192919" y="3474845"/>
            <a:ext cx="310437" cy="276999"/>
          </a:xfrm>
          <a:prstGeom prst="rect">
            <a:avLst/>
          </a:prstGeom>
          <a:noFill/>
        </p:spPr>
        <p:txBody>
          <a:bodyPr wrap="square" rtlCol="0">
            <a:spAutoFit/>
          </a:bodyPr>
          <a:lstStyle/>
          <a:p>
            <a:r>
              <a:rPr lang="en-US" sz="1200" b="1" dirty="0">
                <a:solidFill>
                  <a:schemeClr val="bg1"/>
                </a:solidFill>
              </a:rPr>
              <a:t>$</a:t>
            </a:r>
          </a:p>
        </p:txBody>
      </p:sp>
      <p:sp>
        <p:nvSpPr>
          <p:cNvPr id="28" name="TextBox 27"/>
          <p:cNvSpPr txBox="1"/>
          <p:nvPr/>
        </p:nvSpPr>
        <p:spPr>
          <a:xfrm>
            <a:off x="4995293" y="3063735"/>
            <a:ext cx="310437" cy="276999"/>
          </a:xfrm>
          <a:prstGeom prst="rect">
            <a:avLst/>
          </a:prstGeom>
          <a:noFill/>
        </p:spPr>
        <p:txBody>
          <a:bodyPr wrap="square" rtlCol="0">
            <a:spAutoFit/>
          </a:bodyPr>
          <a:lstStyle/>
          <a:p>
            <a:r>
              <a:rPr lang="en-US" sz="1200" b="1" dirty="0">
                <a:solidFill>
                  <a:schemeClr val="bg1"/>
                </a:solidFill>
              </a:rPr>
              <a:t>$</a:t>
            </a:r>
          </a:p>
        </p:txBody>
      </p:sp>
      <p:sp>
        <p:nvSpPr>
          <p:cNvPr id="29" name="TextBox 28"/>
          <p:cNvSpPr txBox="1"/>
          <p:nvPr/>
        </p:nvSpPr>
        <p:spPr>
          <a:xfrm>
            <a:off x="3846350" y="3750954"/>
            <a:ext cx="310437" cy="276999"/>
          </a:xfrm>
          <a:prstGeom prst="rect">
            <a:avLst/>
          </a:prstGeom>
          <a:noFill/>
        </p:spPr>
        <p:txBody>
          <a:bodyPr wrap="square" rtlCol="0">
            <a:spAutoFit/>
          </a:bodyPr>
          <a:lstStyle/>
          <a:p>
            <a:r>
              <a:rPr lang="en-US" sz="1200" b="1" dirty="0">
                <a:solidFill>
                  <a:schemeClr val="bg1"/>
                </a:solidFill>
              </a:rPr>
              <a:t>$</a:t>
            </a:r>
          </a:p>
        </p:txBody>
      </p:sp>
      <p:sp>
        <p:nvSpPr>
          <p:cNvPr id="30" name="TextBox 29"/>
          <p:cNvSpPr txBox="1"/>
          <p:nvPr/>
        </p:nvSpPr>
        <p:spPr>
          <a:xfrm>
            <a:off x="6765068" y="3518610"/>
            <a:ext cx="310437" cy="276999"/>
          </a:xfrm>
          <a:prstGeom prst="rect">
            <a:avLst/>
          </a:prstGeom>
          <a:noFill/>
        </p:spPr>
        <p:txBody>
          <a:bodyPr wrap="square" rtlCol="0">
            <a:spAutoFit/>
          </a:bodyPr>
          <a:lstStyle/>
          <a:p>
            <a:r>
              <a:rPr lang="en-US" sz="1200" b="1" dirty="0">
                <a:solidFill>
                  <a:schemeClr val="bg1"/>
                </a:solidFill>
              </a:rPr>
              <a:t>$</a:t>
            </a:r>
          </a:p>
        </p:txBody>
      </p:sp>
      <p:sp>
        <p:nvSpPr>
          <p:cNvPr id="31" name="TextBox 30"/>
          <p:cNvSpPr txBox="1"/>
          <p:nvPr/>
        </p:nvSpPr>
        <p:spPr>
          <a:xfrm>
            <a:off x="4099543" y="3860945"/>
            <a:ext cx="310437" cy="276999"/>
          </a:xfrm>
          <a:prstGeom prst="rect">
            <a:avLst/>
          </a:prstGeom>
          <a:noFill/>
        </p:spPr>
        <p:txBody>
          <a:bodyPr wrap="square" rtlCol="0">
            <a:spAutoFit/>
          </a:bodyPr>
          <a:lstStyle/>
          <a:p>
            <a:r>
              <a:rPr lang="en-US" sz="1200" b="1" dirty="0">
                <a:solidFill>
                  <a:schemeClr val="bg1"/>
                </a:solidFill>
              </a:rPr>
              <a:t>$</a:t>
            </a:r>
          </a:p>
        </p:txBody>
      </p:sp>
      <p:pic>
        <p:nvPicPr>
          <p:cNvPr id="32" name="Picture 2" descr="C:\Users\rglennerster\AppData\Local\Microsoft\Windows\Temporary Internet Files\Content.IE5\OGZ738MX\woman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84046" y="1953173"/>
            <a:ext cx="227069" cy="44581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8347" y="2460692"/>
            <a:ext cx="224365" cy="518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2" descr="C:\Users\rglennerster\AppData\Local\Microsoft\Windows\Temporary Internet Files\Content.IE5\OGZ738MX\woman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1001" y="3191229"/>
            <a:ext cx="352729" cy="69252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C:\Users\rglennerster\AppData\Local\Microsoft\Windows\Temporary Internet Files\Content.IE5\OGZ738MX\woman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14373" y="3016527"/>
            <a:ext cx="227069" cy="44581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2194" y="3492806"/>
            <a:ext cx="224365" cy="518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TextBox 38"/>
          <p:cNvSpPr txBox="1"/>
          <p:nvPr/>
        </p:nvSpPr>
        <p:spPr>
          <a:xfrm>
            <a:off x="7408808" y="2205014"/>
            <a:ext cx="310437" cy="276999"/>
          </a:xfrm>
          <a:prstGeom prst="rect">
            <a:avLst/>
          </a:prstGeom>
          <a:noFill/>
        </p:spPr>
        <p:txBody>
          <a:bodyPr wrap="square" rtlCol="0">
            <a:spAutoFit/>
          </a:bodyPr>
          <a:lstStyle/>
          <a:p>
            <a:r>
              <a:rPr lang="en-US" sz="1200" b="1" dirty="0">
                <a:solidFill>
                  <a:schemeClr val="bg1"/>
                </a:solidFill>
              </a:rPr>
              <a:t>$</a:t>
            </a:r>
          </a:p>
        </p:txBody>
      </p:sp>
      <p:sp>
        <p:nvSpPr>
          <p:cNvPr id="40" name="TextBox 39"/>
          <p:cNvSpPr txBox="1"/>
          <p:nvPr/>
        </p:nvSpPr>
        <p:spPr>
          <a:xfrm>
            <a:off x="9008348" y="3570439"/>
            <a:ext cx="310437" cy="246221"/>
          </a:xfrm>
          <a:prstGeom prst="rect">
            <a:avLst/>
          </a:prstGeom>
          <a:noFill/>
        </p:spPr>
        <p:txBody>
          <a:bodyPr wrap="square" rtlCol="0">
            <a:spAutoFit/>
          </a:bodyPr>
          <a:lstStyle/>
          <a:p>
            <a:r>
              <a:rPr lang="en-US" sz="1000" b="1" dirty="0">
                <a:solidFill>
                  <a:schemeClr val="bg1"/>
                </a:solidFill>
              </a:rPr>
              <a:t>$</a:t>
            </a:r>
          </a:p>
        </p:txBody>
      </p:sp>
      <p:sp>
        <p:nvSpPr>
          <p:cNvPr id="41" name="TextBox 40"/>
          <p:cNvSpPr txBox="1"/>
          <p:nvPr/>
        </p:nvSpPr>
        <p:spPr>
          <a:xfrm>
            <a:off x="8989157" y="3094513"/>
            <a:ext cx="310437" cy="246221"/>
          </a:xfrm>
          <a:prstGeom prst="rect">
            <a:avLst/>
          </a:prstGeom>
          <a:noFill/>
        </p:spPr>
        <p:txBody>
          <a:bodyPr wrap="square" rtlCol="0">
            <a:spAutoFit/>
          </a:bodyPr>
          <a:lstStyle/>
          <a:p>
            <a:r>
              <a:rPr lang="en-US" sz="1000" b="1" dirty="0">
                <a:solidFill>
                  <a:schemeClr val="bg1"/>
                </a:solidFill>
              </a:rPr>
              <a:t>$</a:t>
            </a:r>
          </a:p>
        </p:txBody>
      </p:sp>
      <p:sp>
        <p:nvSpPr>
          <p:cNvPr id="42" name="TextBox 41"/>
          <p:cNvSpPr txBox="1"/>
          <p:nvPr/>
        </p:nvSpPr>
        <p:spPr>
          <a:xfrm>
            <a:off x="9183759" y="1999663"/>
            <a:ext cx="1066800" cy="276999"/>
          </a:xfrm>
          <a:prstGeom prst="rect">
            <a:avLst/>
          </a:prstGeom>
          <a:noFill/>
        </p:spPr>
        <p:txBody>
          <a:bodyPr wrap="square" rtlCol="0">
            <a:spAutoFit/>
          </a:bodyPr>
          <a:lstStyle/>
          <a:p>
            <a:r>
              <a:rPr lang="en-US" sz="1200" dirty="0"/>
              <a:t>Poor woman</a:t>
            </a:r>
          </a:p>
        </p:txBody>
      </p:sp>
      <p:sp>
        <p:nvSpPr>
          <p:cNvPr id="43" name="TextBox 42"/>
          <p:cNvSpPr txBox="1"/>
          <p:nvPr/>
        </p:nvSpPr>
        <p:spPr>
          <a:xfrm>
            <a:off x="9211114" y="2540512"/>
            <a:ext cx="1066800" cy="276999"/>
          </a:xfrm>
          <a:prstGeom prst="rect">
            <a:avLst/>
          </a:prstGeom>
          <a:noFill/>
        </p:spPr>
        <p:txBody>
          <a:bodyPr wrap="square" rtlCol="0">
            <a:spAutoFit/>
          </a:bodyPr>
          <a:lstStyle/>
          <a:p>
            <a:r>
              <a:rPr lang="en-US" sz="1200" dirty="0"/>
              <a:t>Poor man</a:t>
            </a:r>
          </a:p>
        </p:txBody>
      </p:sp>
      <p:sp>
        <p:nvSpPr>
          <p:cNvPr id="45" name="TextBox 44"/>
          <p:cNvSpPr txBox="1"/>
          <p:nvPr/>
        </p:nvSpPr>
        <p:spPr>
          <a:xfrm>
            <a:off x="9192851" y="3025749"/>
            <a:ext cx="1066800" cy="276999"/>
          </a:xfrm>
          <a:prstGeom prst="rect">
            <a:avLst/>
          </a:prstGeom>
          <a:noFill/>
        </p:spPr>
        <p:txBody>
          <a:bodyPr wrap="square" rtlCol="0">
            <a:spAutoFit/>
          </a:bodyPr>
          <a:lstStyle/>
          <a:p>
            <a:r>
              <a:rPr lang="en-US" sz="1200" dirty="0"/>
              <a:t>Rich woman</a:t>
            </a:r>
          </a:p>
        </p:txBody>
      </p:sp>
      <p:sp>
        <p:nvSpPr>
          <p:cNvPr id="46" name="TextBox 45"/>
          <p:cNvSpPr txBox="1"/>
          <p:nvPr/>
        </p:nvSpPr>
        <p:spPr>
          <a:xfrm>
            <a:off x="9183759" y="3606755"/>
            <a:ext cx="1066800" cy="276999"/>
          </a:xfrm>
          <a:prstGeom prst="rect">
            <a:avLst/>
          </a:prstGeom>
          <a:noFill/>
        </p:spPr>
        <p:txBody>
          <a:bodyPr wrap="square" rtlCol="0">
            <a:spAutoFit/>
          </a:bodyPr>
          <a:lstStyle/>
          <a:p>
            <a:r>
              <a:rPr lang="en-US" sz="1200" dirty="0"/>
              <a:t>Rich man</a:t>
            </a:r>
          </a:p>
        </p:txBody>
      </p:sp>
      <p:sp>
        <p:nvSpPr>
          <p:cNvPr id="47" name="Oval 46"/>
          <p:cNvSpPr/>
          <p:nvPr/>
        </p:nvSpPr>
        <p:spPr>
          <a:xfrm>
            <a:off x="2847457" y="2414038"/>
            <a:ext cx="408412" cy="78332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925158" y="2854611"/>
            <a:ext cx="408412" cy="78332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108862" y="3269293"/>
            <a:ext cx="408412" cy="78332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9051867" y="4129076"/>
            <a:ext cx="204692" cy="3667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9241441" y="4173938"/>
            <a:ext cx="1350359" cy="461665"/>
          </a:xfrm>
          <a:prstGeom prst="rect">
            <a:avLst/>
          </a:prstGeom>
          <a:noFill/>
        </p:spPr>
        <p:txBody>
          <a:bodyPr wrap="square" rtlCol="0">
            <a:spAutoFit/>
          </a:bodyPr>
          <a:lstStyle/>
          <a:p>
            <a:r>
              <a:rPr lang="en-US" sz="1200" dirty="0"/>
              <a:t>Takes up program</a:t>
            </a:r>
          </a:p>
        </p:txBody>
      </p:sp>
      <p:sp>
        <p:nvSpPr>
          <p:cNvPr id="52" name="Oval 51"/>
          <p:cNvSpPr/>
          <p:nvPr/>
        </p:nvSpPr>
        <p:spPr>
          <a:xfrm>
            <a:off x="3520180" y="1915781"/>
            <a:ext cx="408412" cy="783329"/>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3779324" y="3544517"/>
            <a:ext cx="408412" cy="783329"/>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4381828" y="2080060"/>
            <a:ext cx="408412" cy="783329"/>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4478454" y="3316177"/>
            <a:ext cx="408412" cy="783329"/>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3939165" y="2493082"/>
            <a:ext cx="941628" cy="731094"/>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endCxn id="55" idx="2"/>
          </p:cNvCxnSpPr>
          <p:nvPr/>
        </p:nvCxnSpPr>
        <p:spPr>
          <a:xfrm>
            <a:off x="3255870" y="2950629"/>
            <a:ext cx="1222585" cy="757212"/>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49" idx="7"/>
          </p:cNvCxnSpPr>
          <p:nvPr/>
        </p:nvCxnSpPr>
        <p:spPr>
          <a:xfrm>
            <a:off x="3457464" y="3384008"/>
            <a:ext cx="356297" cy="32913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endCxn id="49" idx="7"/>
          </p:cNvCxnSpPr>
          <p:nvPr/>
        </p:nvCxnSpPr>
        <p:spPr>
          <a:xfrm flipH="1">
            <a:off x="3457464" y="2343512"/>
            <a:ext cx="924365" cy="1040496"/>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2387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Matching: option 2</a:t>
            </a:r>
          </a:p>
        </p:txBody>
      </p:sp>
      <p:sp>
        <p:nvSpPr>
          <p:cNvPr id="3" name="Content Placeholder 2"/>
          <p:cNvSpPr>
            <a:spLocks noGrp="1"/>
          </p:cNvSpPr>
          <p:nvPr>
            <p:ph idx="1"/>
          </p:nvPr>
        </p:nvSpPr>
        <p:spPr>
          <a:xfrm>
            <a:off x="2048314" y="4876801"/>
            <a:ext cx="8229600" cy="4525963"/>
          </a:xfrm>
        </p:spPr>
        <p:txBody>
          <a:bodyPr>
            <a:normAutofit/>
          </a:bodyPr>
          <a:lstStyle/>
          <a:p>
            <a:r>
              <a:rPr lang="en-US" sz="2400" dirty="0"/>
              <a:t>Compare those who take up the program with those with similar characteristics who don’t have access to the program</a:t>
            </a:r>
          </a:p>
          <a:p>
            <a:endParaRPr lang="en-US" sz="400" dirty="0"/>
          </a:p>
          <a:p>
            <a:r>
              <a:rPr lang="en-US" sz="2400" dirty="0"/>
              <a:t>Q: what might be different between poor woman in district 1 vs district 2?</a:t>
            </a:r>
          </a:p>
          <a:p>
            <a:endParaRPr lang="en-US" sz="400" dirty="0"/>
          </a:p>
        </p:txBody>
      </p:sp>
      <p:pic>
        <p:nvPicPr>
          <p:cNvPr id="4" name="Picture 2" descr="C:\Users\rglennerster\AppData\Local\Microsoft\Windows\Temporary Internet Files\Content.IE5\OGZ738MX\woman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8023" y="1961183"/>
            <a:ext cx="352729" cy="6925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599" y="2057400"/>
            <a:ext cx="345252" cy="797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Connector 8"/>
          <p:cNvCxnSpPr>
            <a:stCxn id="5" idx="0"/>
            <a:endCxn id="5" idx="0"/>
          </p:cNvCxnSpPr>
          <p:nvPr/>
        </p:nvCxnSpPr>
        <p:spPr>
          <a:xfrm>
            <a:off x="4592225" y="205740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602530" y="2099683"/>
            <a:ext cx="381000" cy="276999"/>
          </a:xfrm>
          <a:prstGeom prst="rect">
            <a:avLst/>
          </a:prstGeom>
          <a:noFill/>
        </p:spPr>
        <p:txBody>
          <a:bodyPr wrap="square" rtlCol="0">
            <a:spAutoFit/>
          </a:bodyPr>
          <a:lstStyle/>
          <a:p>
            <a:r>
              <a:rPr lang="en-US" sz="1200" b="1" dirty="0">
                <a:solidFill>
                  <a:schemeClr val="bg1"/>
                </a:solidFill>
              </a:rPr>
              <a:t>$</a:t>
            </a:r>
          </a:p>
        </p:txBody>
      </p:sp>
      <p:sp>
        <p:nvSpPr>
          <p:cNvPr id="11" name="TextBox 10"/>
          <p:cNvSpPr txBox="1"/>
          <p:nvPr/>
        </p:nvSpPr>
        <p:spPr>
          <a:xfrm>
            <a:off x="4449973" y="2238183"/>
            <a:ext cx="381000" cy="276999"/>
          </a:xfrm>
          <a:prstGeom prst="rect">
            <a:avLst/>
          </a:prstGeom>
          <a:noFill/>
        </p:spPr>
        <p:txBody>
          <a:bodyPr wrap="square" rtlCol="0">
            <a:spAutoFit/>
          </a:bodyPr>
          <a:lstStyle/>
          <a:p>
            <a:r>
              <a:rPr lang="en-US" sz="1200" b="1" dirty="0">
                <a:solidFill>
                  <a:schemeClr val="bg1"/>
                </a:solidFill>
              </a:rPr>
              <a:t>$</a:t>
            </a:r>
          </a:p>
        </p:txBody>
      </p:sp>
      <p:sp>
        <p:nvSpPr>
          <p:cNvPr id="12" name="Oval 11"/>
          <p:cNvSpPr/>
          <p:nvPr/>
        </p:nvSpPr>
        <p:spPr>
          <a:xfrm>
            <a:off x="2573830" y="1700648"/>
            <a:ext cx="2819400" cy="2667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019800" y="1704426"/>
            <a:ext cx="2743200" cy="26632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rglennerster\AppData\Local\Microsoft\Windows\Temporary Internet Files\Content.IE5\OGZ738MX\woman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6821" y="2471724"/>
            <a:ext cx="352729" cy="69252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rglennerster\AppData\Local\Microsoft\Windows\Temporary Internet Files\Content.IE5\OGZ738MX\woman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6297" y="3352800"/>
            <a:ext cx="352729" cy="69252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rglennerster\AppData\Local\Microsoft\Windows\Temporary Internet Files\Content.IE5\OGZ738MX\woman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1" y="2877914"/>
            <a:ext cx="352729" cy="69252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2727942" y="4371837"/>
            <a:ext cx="2743200" cy="307777"/>
          </a:xfrm>
          <a:prstGeom prst="rect">
            <a:avLst/>
          </a:prstGeom>
          <a:noFill/>
        </p:spPr>
        <p:txBody>
          <a:bodyPr wrap="square" rtlCol="0">
            <a:spAutoFit/>
          </a:bodyPr>
          <a:lstStyle/>
          <a:p>
            <a:r>
              <a:rPr lang="en-US" b="1" dirty="0"/>
              <a:t>District 1: program offered</a:t>
            </a:r>
          </a:p>
        </p:txBody>
      </p:sp>
      <p:sp>
        <p:nvSpPr>
          <p:cNvPr id="18" name="TextBox 17"/>
          <p:cNvSpPr txBox="1"/>
          <p:nvPr/>
        </p:nvSpPr>
        <p:spPr>
          <a:xfrm>
            <a:off x="6322528" y="4357035"/>
            <a:ext cx="2510192" cy="307777"/>
          </a:xfrm>
          <a:prstGeom prst="rect">
            <a:avLst/>
          </a:prstGeom>
          <a:noFill/>
        </p:spPr>
        <p:txBody>
          <a:bodyPr wrap="square" rtlCol="0">
            <a:spAutoFit/>
          </a:bodyPr>
          <a:lstStyle/>
          <a:p>
            <a:r>
              <a:rPr lang="en-US" b="1" dirty="0"/>
              <a:t>District 2: no program</a:t>
            </a:r>
          </a:p>
        </p:txBody>
      </p:sp>
      <p:pic>
        <p:nvPicPr>
          <p:cNvPr id="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2174" y="2665129"/>
            <a:ext cx="345252" cy="797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0442" y="3265317"/>
            <a:ext cx="345252" cy="797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904" y="3522464"/>
            <a:ext cx="345252" cy="797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descr="C:\Users\rglennerster\AppData\Local\Microsoft\Windows\Temporary Internet Files\Content.IE5\OGZ738MX\woman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703" y="2306133"/>
            <a:ext cx="352729" cy="69252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rglennerster\AppData\Local\Microsoft\Windows\Temporary Internet Files\Content.IE5\OGZ738MX\woman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2776" y="3361579"/>
            <a:ext cx="352729" cy="69252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rglennerster\AppData\Local\Microsoft\Windows\Temporary Internet Files\Content.IE5\OGZ738MX\woman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17505" y="2343513"/>
            <a:ext cx="352729" cy="69252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1978076"/>
            <a:ext cx="345252" cy="797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1647" y="3164248"/>
            <a:ext cx="345252" cy="797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26"/>
          <p:cNvSpPr txBox="1"/>
          <p:nvPr/>
        </p:nvSpPr>
        <p:spPr>
          <a:xfrm>
            <a:off x="3192919" y="3474845"/>
            <a:ext cx="310437" cy="276999"/>
          </a:xfrm>
          <a:prstGeom prst="rect">
            <a:avLst/>
          </a:prstGeom>
          <a:noFill/>
        </p:spPr>
        <p:txBody>
          <a:bodyPr wrap="square" rtlCol="0">
            <a:spAutoFit/>
          </a:bodyPr>
          <a:lstStyle/>
          <a:p>
            <a:r>
              <a:rPr lang="en-US" sz="1200" b="1" dirty="0">
                <a:solidFill>
                  <a:schemeClr val="bg1"/>
                </a:solidFill>
              </a:rPr>
              <a:t>$</a:t>
            </a:r>
          </a:p>
        </p:txBody>
      </p:sp>
      <p:sp>
        <p:nvSpPr>
          <p:cNvPr id="28" name="TextBox 27"/>
          <p:cNvSpPr txBox="1"/>
          <p:nvPr/>
        </p:nvSpPr>
        <p:spPr>
          <a:xfrm>
            <a:off x="4995293" y="3063735"/>
            <a:ext cx="310437" cy="276999"/>
          </a:xfrm>
          <a:prstGeom prst="rect">
            <a:avLst/>
          </a:prstGeom>
          <a:noFill/>
        </p:spPr>
        <p:txBody>
          <a:bodyPr wrap="square" rtlCol="0">
            <a:spAutoFit/>
          </a:bodyPr>
          <a:lstStyle/>
          <a:p>
            <a:r>
              <a:rPr lang="en-US" sz="1200" b="1" dirty="0">
                <a:solidFill>
                  <a:schemeClr val="bg1"/>
                </a:solidFill>
              </a:rPr>
              <a:t>$</a:t>
            </a:r>
          </a:p>
        </p:txBody>
      </p:sp>
      <p:sp>
        <p:nvSpPr>
          <p:cNvPr id="29" name="TextBox 28"/>
          <p:cNvSpPr txBox="1"/>
          <p:nvPr/>
        </p:nvSpPr>
        <p:spPr>
          <a:xfrm>
            <a:off x="3846350" y="3750954"/>
            <a:ext cx="310437" cy="276999"/>
          </a:xfrm>
          <a:prstGeom prst="rect">
            <a:avLst/>
          </a:prstGeom>
          <a:noFill/>
        </p:spPr>
        <p:txBody>
          <a:bodyPr wrap="square" rtlCol="0">
            <a:spAutoFit/>
          </a:bodyPr>
          <a:lstStyle/>
          <a:p>
            <a:r>
              <a:rPr lang="en-US" sz="1200" b="1" dirty="0">
                <a:solidFill>
                  <a:schemeClr val="bg1"/>
                </a:solidFill>
              </a:rPr>
              <a:t>$</a:t>
            </a:r>
          </a:p>
        </p:txBody>
      </p:sp>
      <p:sp>
        <p:nvSpPr>
          <p:cNvPr id="30" name="TextBox 29"/>
          <p:cNvSpPr txBox="1"/>
          <p:nvPr/>
        </p:nvSpPr>
        <p:spPr>
          <a:xfrm>
            <a:off x="6765068" y="3518610"/>
            <a:ext cx="310437" cy="276999"/>
          </a:xfrm>
          <a:prstGeom prst="rect">
            <a:avLst/>
          </a:prstGeom>
          <a:noFill/>
        </p:spPr>
        <p:txBody>
          <a:bodyPr wrap="square" rtlCol="0">
            <a:spAutoFit/>
          </a:bodyPr>
          <a:lstStyle/>
          <a:p>
            <a:r>
              <a:rPr lang="en-US" sz="1200" b="1" dirty="0">
                <a:solidFill>
                  <a:schemeClr val="bg1"/>
                </a:solidFill>
              </a:rPr>
              <a:t>$</a:t>
            </a:r>
          </a:p>
        </p:txBody>
      </p:sp>
      <p:sp>
        <p:nvSpPr>
          <p:cNvPr id="31" name="TextBox 30"/>
          <p:cNvSpPr txBox="1"/>
          <p:nvPr/>
        </p:nvSpPr>
        <p:spPr>
          <a:xfrm>
            <a:off x="4099543" y="3860945"/>
            <a:ext cx="310437" cy="276999"/>
          </a:xfrm>
          <a:prstGeom prst="rect">
            <a:avLst/>
          </a:prstGeom>
          <a:noFill/>
        </p:spPr>
        <p:txBody>
          <a:bodyPr wrap="square" rtlCol="0">
            <a:spAutoFit/>
          </a:bodyPr>
          <a:lstStyle/>
          <a:p>
            <a:r>
              <a:rPr lang="en-US" sz="1200" b="1" dirty="0">
                <a:solidFill>
                  <a:schemeClr val="bg1"/>
                </a:solidFill>
              </a:rPr>
              <a:t>$</a:t>
            </a:r>
          </a:p>
        </p:txBody>
      </p:sp>
      <p:pic>
        <p:nvPicPr>
          <p:cNvPr id="32" name="Picture 2" descr="C:\Users\rglennerster\AppData\Local\Microsoft\Windows\Temporary Internet Files\Content.IE5\OGZ738MX\woman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84046" y="1953173"/>
            <a:ext cx="227069" cy="44581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8347" y="2460692"/>
            <a:ext cx="224365" cy="518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2" descr="C:\Users\rglennerster\AppData\Local\Microsoft\Windows\Temporary Internet Files\Content.IE5\OGZ738MX\woman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1001" y="3191229"/>
            <a:ext cx="352729" cy="69252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C:\Users\rglennerster\AppData\Local\Microsoft\Windows\Temporary Internet Files\Content.IE5\OGZ738MX\woman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14373" y="3016527"/>
            <a:ext cx="227069" cy="44581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2194" y="3492806"/>
            <a:ext cx="224365" cy="518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TextBox 38"/>
          <p:cNvSpPr txBox="1"/>
          <p:nvPr/>
        </p:nvSpPr>
        <p:spPr>
          <a:xfrm>
            <a:off x="7408808" y="2205014"/>
            <a:ext cx="310437" cy="276999"/>
          </a:xfrm>
          <a:prstGeom prst="rect">
            <a:avLst/>
          </a:prstGeom>
          <a:noFill/>
        </p:spPr>
        <p:txBody>
          <a:bodyPr wrap="square" rtlCol="0">
            <a:spAutoFit/>
          </a:bodyPr>
          <a:lstStyle/>
          <a:p>
            <a:r>
              <a:rPr lang="en-US" sz="1200" b="1" dirty="0">
                <a:solidFill>
                  <a:schemeClr val="bg1"/>
                </a:solidFill>
              </a:rPr>
              <a:t>$</a:t>
            </a:r>
          </a:p>
        </p:txBody>
      </p:sp>
      <p:sp>
        <p:nvSpPr>
          <p:cNvPr id="40" name="TextBox 39"/>
          <p:cNvSpPr txBox="1"/>
          <p:nvPr/>
        </p:nvSpPr>
        <p:spPr>
          <a:xfrm>
            <a:off x="9008348" y="3570439"/>
            <a:ext cx="310437" cy="246221"/>
          </a:xfrm>
          <a:prstGeom prst="rect">
            <a:avLst/>
          </a:prstGeom>
          <a:noFill/>
        </p:spPr>
        <p:txBody>
          <a:bodyPr wrap="square" rtlCol="0">
            <a:spAutoFit/>
          </a:bodyPr>
          <a:lstStyle/>
          <a:p>
            <a:r>
              <a:rPr lang="en-US" sz="1000" b="1" dirty="0">
                <a:solidFill>
                  <a:schemeClr val="bg1"/>
                </a:solidFill>
              </a:rPr>
              <a:t>$</a:t>
            </a:r>
          </a:p>
        </p:txBody>
      </p:sp>
      <p:sp>
        <p:nvSpPr>
          <p:cNvPr id="41" name="TextBox 40"/>
          <p:cNvSpPr txBox="1"/>
          <p:nvPr/>
        </p:nvSpPr>
        <p:spPr>
          <a:xfrm>
            <a:off x="8989157" y="3094513"/>
            <a:ext cx="310437" cy="246221"/>
          </a:xfrm>
          <a:prstGeom prst="rect">
            <a:avLst/>
          </a:prstGeom>
          <a:noFill/>
        </p:spPr>
        <p:txBody>
          <a:bodyPr wrap="square" rtlCol="0">
            <a:spAutoFit/>
          </a:bodyPr>
          <a:lstStyle/>
          <a:p>
            <a:r>
              <a:rPr lang="en-US" sz="1000" b="1" dirty="0">
                <a:solidFill>
                  <a:schemeClr val="bg1"/>
                </a:solidFill>
              </a:rPr>
              <a:t>$</a:t>
            </a:r>
          </a:p>
        </p:txBody>
      </p:sp>
      <p:sp>
        <p:nvSpPr>
          <p:cNvPr id="42" name="TextBox 41"/>
          <p:cNvSpPr txBox="1"/>
          <p:nvPr/>
        </p:nvSpPr>
        <p:spPr>
          <a:xfrm>
            <a:off x="9183759" y="1999663"/>
            <a:ext cx="1066800" cy="276999"/>
          </a:xfrm>
          <a:prstGeom prst="rect">
            <a:avLst/>
          </a:prstGeom>
          <a:noFill/>
        </p:spPr>
        <p:txBody>
          <a:bodyPr wrap="square" rtlCol="0">
            <a:spAutoFit/>
          </a:bodyPr>
          <a:lstStyle/>
          <a:p>
            <a:r>
              <a:rPr lang="en-US" sz="1200" dirty="0"/>
              <a:t>Poor woman</a:t>
            </a:r>
          </a:p>
        </p:txBody>
      </p:sp>
      <p:sp>
        <p:nvSpPr>
          <p:cNvPr id="43" name="TextBox 42"/>
          <p:cNvSpPr txBox="1"/>
          <p:nvPr/>
        </p:nvSpPr>
        <p:spPr>
          <a:xfrm>
            <a:off x="9211114" y="2540512"/>
            <a:ext cx="1066800" cy="276999"/>
          </a:xfrm>
          <a:prstGeom prst="rect">
            <a:avLst/>
          </a:prstGeom>
          <a:noFill/>
        </p:spPr>
        <p:txBody>
          <a:bodyPr wrap="square" rtlCol="0">
            <a:spAutoFit/>
          </a:bodyPr>
          <a:lstStyle/>
          <a:p>
            <a:r>
              <a:rPr lang="en-US" sz="1200" dirty="0"/>
              <a:t>Poor man</a:t>
            </a:r>
          </a:p>
        </p:txBody>
      </p:sp>
      <p:sp>
        <p:nvSpPr>
          <p:cNvPr id="45" name="TextBox 44"/>
          <p:cNvSpPr txBox="1"/>
          <p:nvPr/>
        </p:nvSpPr>
        <p:spPr>
          <a:xfrm>
            <a:off x="9192851" y="3025749"/>
            <a:ext cx="1066800" cy="276999"/>
          </a:xfrm>
          <a:prstGeom prst="rect">
            <a:avLst/>
          </a:prstGeom>
          <a:noFill/>
        </p:spPr>
        <p:txBody>
          <a:bodyPr wrap="square" rtlCol="0">
            <a:spAutoFit/>
          </a:bodyPr>
          <a:lstStyle/>
          <a:p>
            <a:r>
              <a:rPr lang="en-US" sz="1200" dirty="0"/>
              <a:t>Rich woman</a:t>
            </a:r>
          </a:p>
        </p:txBody>
      </p:sp>
      <p:sp>
        <p:nvSpPr>
          <p:cNvPr id="46" name="TextBox 45"/>
          <p:cNvSpPr txBox="1"/>
          <p:nvPr/>
        </p:nvSpPr>
        <p:spPr>
          <a:xfrm>
            <a:off x="9183759" y="3606755"/>
            <a:ext cx="1066800" cy="276999"/>
          </a:xfrm>
          <a:prstGeom prst="rect">
            <a:avLst/>
          </a:prstGeom>
          <a:noFill/>
        </p:spPr>
        <p:txBody>
          <a:bodyPr wrap="square" rtlCol="0">
            <a:spAutoFit/>
          </a:bodyPr>
          <a:lstStyle/>
          <a:p>
            <a:r>
              <a:rPr lang="en-US" sz="1200" dirty="0"/>
              <a:t>Rich man</a:t>
            </a:r>
          </a:p>
        </p:txBody>
      </p:sp>
      <p:sp>
        <p:nvSpPr>
          <p:cNvPr id="47" name="Oval 46"/>
          <p:cNvSpPr/>
          <p:nvPr/>
        </p:nvSpPr>
        <p:spPr>
          <a:xfrm>
            <a:off x="2847457" y="2414038"/>
            <a:ext cx="408412" cy="78332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925158" y="2854611"/>
            <a:ext cx="408412" cy="78332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108862" y="3269293"/>
            <a:ext cx="408412" cy="78332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9051867" y="4129076"/>
            <a:ext cx="204692" cy="3667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9241441" y="4173938"/>
            <a:ext cx="1350359" cy="461665"/>
          </a:xfrm>
          <a:prstGeom prst="rect">
            <a:avLst/>
          </a:prstGeom>
          <a:noFill/>
        </p:spPr>
        <p:txBody>
          <a:bodyPr wrap="square" rtlCol="0">
            <a:spAutoFit/>
          </a:bodyPr>
          <a:lstStyle/>
          <a:p>
            <a:r>
              <a:rPr lang="en-US" sz="1200" dirty="0"/>
              <a:t>Takes up program</a:t>
            </a:r>
          </a:p>
        </p:txBody>
      </p:sp>
      <p:sp>
        <p:nvSpPr>
          <p:cNvPr id="52" name="Oval 51"/>
          <p:cNvSpPr/>
          <p:nvPr/>
        </p:nvSpPr>
        <p:spPr>
          <a:xfrm>
            <a:off x="6694933" y="3329236"/>
            <a:ext cx="408412" cy="783329"/>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7359819" y="2022373"/>
            <a:ext cx="408412" cy="783329"/>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6560860" y="2273465"/>
            <a:ext cx="408412" cy="783329"/>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5333571" y="3256453"/>
            <a:ext cx="1361363" cy="627301"/>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14" idx="3"/>
            <a:endCxn id="55" idx="2"/>
          </p:cNvCxnSpPr>
          <p:nvPr/>
        </p:nvCxnSpPr>
        <p:spPr>
          <a:xfrm flipV="1">
            <a:off x="3249550" y="2665130"/>
            <a:ext cx="3311311" cy="152857"/>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4" idx="4"/>
          </p:cNvCxnSpPr>
          <p:nvPr/>
        </p:nvCxnSpPr>
        <p:spPr>
          <a:xfrm flipH="1">
            <a:off x="3485695" y="2805701"/>
            <a:ext cx="4078330" cy="555878"/>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79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4" grpId="0" animBg="1"/>
      <p:bldP spid="5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Multivariate regression: matching</a:t>
            </a:r>
          </a:p>
        </p:txBody>
      </p:sp>
      <p:sp>
        <p:nvSpPr>
          <p:cNvPr id="3" name="Content Placeholder 2"/>
          <p:cNvSpPr>
            <a:spLocks noGrp="1"/>
          </p:cNvSpPr>
          <p:nvPr>
            <p:ph idx="1"/>
          </p:nvPr>
        </p:nvSpPr>
        <p:spPr>
          <a:xfrm>
            <a:off x="307848" y="1334814"/>
            <a:ext cx="9902952" cy="5446986"/>
          </a:xfrm>
        </p:spPr>
        <p:txBody>
          <a:bodyPr>
            <a:normAutofit/>
          </a:bodyPr>
          <a:lstStyle/>
          <a:p>
            <a:pPr lvl="1"/>
            <a:endParaRPr lang="en-US" sz="1100" dirty="0"/>
          </a:p>
          <a:p>
            <a:r>
              <a:rPr lang="en-US" sz="2000" dirty="0"/>
              <a:t>Advantages</a:t>
            </a:r>
          </a:p>
          <a:p>
            <a:pPr lvl="1"/>
            <a:r>
              <a:rPr lang="en-US" sz="2000" dirty="0"/>
              <a:t>Many consider matching worse than standard multivariate regression as the assumptions are less transparent</a:t>
            </a:r>
          </a:p>
          <a:p>
            <a:pPr lvl="1"/>
            <a:endParaRPr lang="en-US" sz="1200" dirty="0"/>
          </a:p>
          <a:p>
            <a:r>
              <a:rPr lang="en-US" sz="2000" dirty="0"/>
              <a:t>Required assumptions</a:t>
            </a:r>
          </a:p>
          <a:p>
            <a:pPr lvl="1"/>
            <a:r>
              <a:rPr lang="en-US" sz="2000" dirty="0"/>
              <a:t>Option 1: the only reason one person took up and a matched individual didn’t is chance</a:t>
            </a:r>
          </a:p>
          <a:p>
            <a:pPr lvl="1"/>
            <a:r>
              <a:rPr lang="en-US" sz="2000" dirty="0"/>
              <a:t>Option 2: any difference between the areas where the program is and is not operating is the difference in the number of people with given characteristics </a:t>
            </a:r>
          </a:p>
          <a:p>
            <a:pPr lvl="1"/>
            <a:r>
              <a:rPr lang="en-US" sz="2000" dirty="0"/>
              <a:t>E.g. the poor in program areas are the same as the poor in </a:t>
            </a:r>
            <a:r>
              <a:rPr lang="en-US" sz="2000" dirty="0" err="1"/>
              <a:t>nonprogram</a:t>
            </a:r>
            <a:r>
              <a:rPr lang="en-US" sz="2000" dirty="0"/>
              <a:t> areas</a:t>
            </a:r>
          </a:p>
          <a:p>
            <a:pPr lvl="1"/>
            <a:endParaRPr lang="en-US" dirty="0"/>
          </a:p>
        </p:txBody>
      </p:sp>
    </p:spTree>
    <p:extLst>
      <p:ext uri="{BB962C8B-B14F-4D97-AF65-F5344CB8AC3E}">
        <p14:creationId xmlns:p14="http://schemas.microsoft.com/office/powerpoint/2010/main" val="564899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Difference-in-difference</a:t>
            </a:r>
          </a:p>
        </p:txBody>
      </p:sp>
      <p:sp>
        <p:nvSpPr>
          <p:cNvPr id="3" name="Content Placeholder 2"/>
          <p:cNvSpPr>
            <a:spLocks noGrp="1"/>
          </p:cNvSpPr>
          <p:nvPr>
            <p:ph idx="1"/>
          </p:nvPr>
        </p:nvSpPr>
        <p:spPr>
          <a:xfrm>
            <a:off x="399393" y="1093076"/>
            <a:ext cx="11550869" cy="4477408"/>
          </a:xfrm>
        </p:spPr>
        <p:txBody>
          <a:bodyPr>
            <a:noAutofit/>
          </a:bodyPr>
          <a:lstStyle/>
          <a:p>
            <a:r>
              <a:rPr lang="en-US" dirty="0"/>
              <a:t>Compares changes over time between participants and nonparticipants</a:t>
            </a:r>
          </a:p>
          <a:p>
            <a:pPr lvl="1"/>
            <a:endParaRPr lang="en-US" sz="1400" dirty="0"/>
          </a:p>
          <a:p>
            <a:r>
              <a:rPr lang="en-US" dirty="0"/>
              <a:t>Who makes up the comparison group?</a:t>
            </a:r>
          </a:p>
          <a:p>
            <a:pPr lvl="1"/>
            <a:r>
              <a:rPr lang="en-US" dirty="0"/>
              <a:t>Nonparticipants, but we compare changes (rather than levels) for participants and nonparticipants</a:t>
            </a:r>
          </a:p>
          <a:p>
            <a:pPr lvl="1"/>
            <a:endParaRPr lang="en-US" sz="1400" dirty="0"/>
          </a:p>
          <a:p>
            <a:r>
              <a:rPr lang="en-US" dirty="0"/>
              <a:t>Advantages</a:t>
            </a:r>
          </a:p>
          <a:p>
            <a:pPr lvl="1"/>
            <a:r>
              <a:rPr lang="en-US" dirty="0"/>
              <a:t>The approach takes into account general changes over time that are common to both participants and non participants</a:t>
            </a:r>
          </a:p>
          <a:p>
            <a:pPr lvl="1"/>
            <a:r>
              <a:rPr lang="en-US" dirty="0"/>
              <a:t>We do not need to assume that we have measured all differences between participants and nonparticipants</a:t>
            </a:r>
          </a:p>
          <a:p>
            <a:pPr lvl="1"/>
            <a:endParaRPr lang="en-US" sz="1400" dirty="0"/>
          </a:p>
          <a:p>
            <a:r>
              <a:rPr lang="en-US" dirty="0"/>
              <a:t>Required assumption</a:t>
            </a:r>
          </a:p>
          <a:p>
            <a:pPr lvl="1"/>
            <a:r>
              <a:rPr lang="en-US" dirty="0"/>
              <a:t>The only differences between participants and nonparticipants are in the levels of observed and unobserved outcomes at the start </a:t>
            </a:r>
          </a:p>
          <a:p>
            <a:pPr lvl="1"/>
            <a:r>
              <a:rPr lang="en-US" dirty="0"/>
              <a:t>There is no difference in the potential for change, or starting growth rates between participants and nonparticipants</a:t>
            </a:r>
          </a:p>
        </p:txBody>
      </p:sp>
    </p:spTree>
    <p:extLst>
      <p:ext uri="{BB962C8B-B14F-4D97-AF65-F5344CB8AC3E}">
        <p14:creationId xmlns:p14="http://schemas.microsoft.com/office/powerpoint/2010/main" val="242881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Regression discontinuity</a:t>
            </a:r>
          </a:p>
        </p:txBody>
      </p:sp>
      <p:sp>
        <p:nvSpPr>
          <p:cNvPr id="3" name="Content Placeholder 2"/>
          <p:cNvSpPr>
            <a:spLocks noGrp="1"/>
          </p:cNvSpPr>
          <p:nvPr>
            <p:ph idx="1"/>
          </p:nvPr>
        </p:nvSpPr>
        <p:spPr>
          <a:xfrm>
            <a:off x="504497" y="1179576"/>
            <a:ext cx="11379655" cy="4485500"/>
          </a:xfrm>
        </p:spPr>
        <p:txBody>
          <a:bodyPr>
            <a:normAutofit lnSpcReduction="10000"/>
          </a:bodyPr>
          <a:lstStyle/>
          <a:p>
            <a:r>
              <a:rPr lang="en-US" dirty="0"/>
              <a:t>Comparison between those who are just eligible and just ineligible to participate in a program</a:t>
            </a:r>
          </a:p>
          <a:p>
            <a:endParaRPr lang="en-US" sz="1300" dirty="0"/>
          </a:p>
          <a:p>
            <a:r>
              <a:rPr lang="en-US" dirty="0"/>
              <a:t>Who makes up the comparison group?</a:t>
            </a:r>
          </a:p>
          <a:p>
            <a:pPr lvl="1"/>
            <a:r>
              <a:rPr lang="en-US" dirty="0"/>
              <a:t>Those who just miss an eligibility cut off</a:t>
            </a:r>
          </a:p>
          <a:p>
            <a:pPr lvl="1"/>
            <a:endParaRPr lang="en-US" sz="1300" dirty="0"/>
          </a:p>
          <a:p>
            <a:r>
              <a:rPr lang="en-US" dirty="0"/>
              <a:t>Advantages</a:t>
            </a:r>
          </a:p>
          <a:p>
            <a:pPr lvl="1"/>
            <a:r>
              <a:rPr lang="en-US" dirty="0"/>
              <a:t>Participation is determined by a rule (not self section)</a:t>
            </a:r>
          </a:p>
          <a:p>
            <a:pPr lvl="1"/>
            <a:r>
              <a:rPr lang="en-US" dirty="0"/>
              <a:t>We can adjust for those characteristics we know determine participation</a:t>
            </a:r>
          </a:p>
          <a:p>
            <a:pPr lvl="1"/>
            <a:r>
              <a:rPr lang="en-US" dirty="0"/>
              <a:t>Those just above and below the cut off will be very similar even on these characteristics</a:t>
            </a:r>
          </a:p>
          <a:p>
            <a:pPr lvl="1"/>
            <a:endParaRPr lang="en-US" dirty="0"/>
          </a:p>
          <a:p>
            <a:r>
              <a:rPr lang="en-US" dirty="0"/>
              <a:t>Required assumptions</a:t>
            </a:r>
          </a:p>
          <a:p>
            <a:pPr lvl="1"/>
            <a:r>
              <a:rPr lang="en-US" dirty="0"/>
              <a:t>The program eligibility is administered exactly according to the rules</a:t>
            </a:r>
          </a:p>
          <a:p>
            <a:pPr lvl="1"/>
            <a:r>
              <a:rPr lang="en-US" dirty="0"/>
              <a:t>Measurement of criteria used in the cut off is not manipulated to get some people into the program</a:t>
            </a:r>
          </a:p>
          <a:p>
            <a:pPr lvl="1"/>
            <a:r>
              <a:rPr lang="en-US" dirty="0"/>
              <a:t>There is nothing else that suddenly changes just at the cut off point</a:t>
            </a:r>
          </a:p>
          <a:p>
            <a:pPr lvl="1"/>
            <a:r>
              <a:rPr lang="en-US" dirty="0"/>
              <a:t>There are a large number of people just above and below the cut off</a:t>
            </a:r>
            <a:endParaRPr lang="en-US" sz="1300" dirty="0"/>
          </a:p>
        </p:txBody>
      </p:sp>
    </p:spTree>
    <p:extLst>
      <p:ext uri="{BB962C8B-B14F-4D97-AF65-F5344CB8AC3E}">
        <p14:creationId xmlns:p14="http://schemas.microsoft.com/office/powerpoint/2010/main" val="548173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RDD: Value of intensive care</a:t>
            </a:r>
          </a:p>
        </p:txBody>
      </p:sp>
      <p:sp>
        <p:nvSpPr>
          <p:cNvPr id="3" name="Content Placeholder 2"/>
          <p:cNvSpPr>
            <a:spLocks noGrp="1"/>
          </p:cNvSpPr>
          <p:nvPr>
            <p:ph idx="1"/>
          </p:nvPr>
        </p:nvSpPr>
        <p:spPr>
          <a:xfrm>
            <a:off x="420415" y="1271752"/>
            <a:ext cx="5791200" cy="4677103"/>
          </a:xfrm>
        </p:spPr>
        <p:txBody>
          <a:bodyPr>
            <a:normAutofit/>
          </a:bodyPr>
          <a:lstStyle/>
          <a:p>
            <a:r>
              <a:rPr lang="en-US" dirty="0"/>
              <a:t>Children born with low birth weight in the US are put into intensive care</a:t>
            </a:r>
          </a:p>
          <a:p>
            <a:endParaRPr lang="en-US" sz="500" dirty="0"/>
          </a:p>
          <a:p>
            <a:r>
              <a:rPr lang="en-US" dirty="0"/>
              <a:t>Intensive care is expensive, but how much does it help low birth weight children?</a:t>
            </a:r>
          </a:p>
          <a:p>
            <a:endParaRPr lang="en-US" sz="500" dirty="0"/>
          </a:p>
          <a:p>
            <a:r>
              <a:rPr lang="en-US" dirty="0"/>
              <a:t>Many doctors use a weight cutoff of 1,500 grams to determine if a child needs intensive care</a:t>
            </a:r>
          </a:p>
          <a:p>
            <a:endParaRPr lang="en-US" sz="500" dirty="0"/>
          </a:p>
          <a:p>
            <a:r>
              <a:rPr lang="en-US" dirty="0"/>
              <a:t>Risk of dying declines as weight goes up but those just above and below the cutoff should be similar</a:t>
            </a:r>
          </a:p>
          <a:p>
            <a:pPr lvl="1"/>
            <a:r>
              <a:rPr lang="en-US" dirty="0"/>
              <a:t>Except that those below get intensive care</a:t>
            </a:r>
          </a:p>
          <a:p>
            <a:pPr lvl="1"/>
            <a:endParaRPr lang="en-US" sz="500" dirty="0"/>
          </a:p>
          <a:p>
            <a:r>
              <a:rPr lang="en-US" dirty="0"/>
              <a:t>Almond et al (2010) use this to estimate the benefit of intensive care </a:t>
            </a:r>
          </a:p>
          <a:p>
            <a:pPr marL="114300" indent="0">
              <a:buNone/>
            </a:pPr>
            <a:endParaRPr lang="en-US" sz="400" dirty="0"/>
          </a:p>
          <a:p>
            <a:r>
              <a:rPr lang="en-US" dirty="0"/>
              <a:t>Better or worse than an RCT?</a:t>
            </a:r>
          </a:p>
          <a:p>
            <a:pPr lvl="1"/>
            <a:endParaRPr lang="en-US" dirty="0"/>
          </a:p>
        </p:txBody>
      </p:sp>
      <p:pic>
        <p:nvPicPr>
          <p:cNvPr id="4" name="Picture 2">
            <a:extLst>
              <a:ext uri="{FF2B5EF4-FFF2-40B4-BE49-F238E27FC236}">
                <a16:creationId xmlns:a16="http://schemas.microsoft.com/office/drawing/2014/main" id="{FFEA710D-0AB6-409D-BE60-209F062D21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418896"/>
            <a:ext cx="6325533" cy="3793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9FA7586A-F7B4-42C1-AD6A-0869684A5C8A}"/>
              </a:ext>
            </a:extLst>
          </p:cNvPr>
          <p:cNvSpPr txBox="1"/>
          <p:nvPr/>
        </p:nvSpPr>
        <p:spPr>
          <a:xfrm>
            <a:off x="7388352" y="5468902"/>
            <a:ext cx="5334000" cy="307777"/>
          </a:xfrm>
          <a:prstGeom prst="rect">
            <a:avLst/>
          </a:prstGeom>
          <a:noFill/>
        </p:spPr>
        <p:txBody>
          <a:bodyPr wrap="square" rtlCol="0">
            <a:spAutoFit/>
          </a:bodyPr>
          <a:lstStyle/>
          <a:p>
            <a:r>
              <a:rPr lang="en-US" dirty="0"/>
              <a:t>Source: Almond, Doyle, Kowalski, and Williams, 2010.</a:t>
            </a:r>
          </a:p>
        </p:txBody>
      </p:sp>
    </p:spTree>
    <p:extLst>
      <p:ext uri="{BB962C8B-B14F-4D97-AF65-F5344CB8AC3E}">
        <p14:creationId xmlns:p14="http://schemas.microsoft.com/office/powerpoint/2010/main" val="3671294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Instrumental variables</a:t>
            </a:r>
          </a:p>
        </p:txBody>
      </p:sp>
      <p:sp>
        <p:nvSpPr>
          <p:cNvPr id="3" name="Content Placeholder 2"/>
          <p:cNvSpPr>
            <a:spLocks noGrp="1"/>
          </p:cNvSpPr>
          <p:nvPr>
            <p:ph idx="1"/>
          </p:nvPr>
        </p:nvSpPr>
        <p:spPr>
          <a:xfrm>
            <a:off x="420414" y="1179576"/>
            <a:ext cx="9866586" cy="5526024"/>
          </a:xfrm>
        </p:spPr>
        <p:txBody>
          <a:bodyPr>
            <a:normAutofit/>
          </a:bodyPr>
          <a:lstStyle/>
          <a:p>
            <a:r>
              <a:rPr lang="en-US" dirty="0"/>
              <a:t>Uses a random variable (the instrument) to predict program take up</a:t>
            </a:r>
          </a:p>
          <a:p>
            <a:pPr lvl="1"/>
            <a:endParaRPr lang="en-US" sz="900" dirty="0"/>
          </a:p>
          <a:p>
            <a:r>
              <a:rPr lang="en-US" dirty="0"/>
              <a:t>Who makes up the comparison group?</a:t>
            </a:r>
          </a:p>
          <a:p>
            <a:pPr lvl="1"/>
            <a:r>
              <a:rPr lang="en-US" dirty="0"/>
              <a:t>Those predicted not to take up by the instrument</a:t>
            </a:r>
          </a:p>
          <a:p>
            <a:pPr lvl="1"/>
            <a:endParaRPr lang="en-US" sz="1000" dirty="0"/>
          </a:p>
          <a:p>
            <a:r>
              <a:rPr lang="en-US" dirty="0"/>
              <a:t>Advantages</a:t>
            </a:r>
          </a:p>
          <a:p>
            <a:pPr lvl="1"/>
            <a:r>
              <a:rPr lang="en-US" dirty="0"/>
              <a:t>The right instrument can deal with selection bias</a:t>
            </a:r>
          </a:p>
          <a:p>
            <a:pPr lvl="1"/>
            <a:endParaRPr lang="en-US" sz="1000" dirty="0"/>
          </a:p>
          <a:p>
            <a:r>
              <a:rPr lang="en-US" dirty="0"/>
              <a:t>Required assumptions</a:t>
            </a:r>
          </a:p>
          <a:p>
            <a:pPr lvl="1"/>
            <a:r>
              <a:rPr lang="en-US" dirty="0"/>
              <a:t>The instrument predicts take up</a:t>
            </a:r>
          </a:p>
          <a:p>
            <a:pPr lvl="1"/>
            <a:r>
              <a:rPr lang="en-US" dirty="0"/>
              <a:t>The instrument does not predict anything else that could effect outcomes, i.e. there is no selection in the instrument, and the instrument impacts take up but nothing else relevant to the outcome</a:t>
            </a:r>
          </a:p>
        </p:txBody>
      </p:sp>
    </p:spTree>
    <p:extLst>
      <p:ext uri="{BB962C8B-B14F-4D97-AF65-F5344CB8AC3E}">
        <p14:creationId xmlns:p14="http://schemas.microsoft.com/office/powerpoint/2010/main" val="384805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instrumental variables</a:t>
            </a:r>
          </a:p>
        </p:txBody>
      </p:sp>
      <p:sp>
        <p:nvSpPr>
          <p:cNvPr id="3" name="Content Placeholder 2"/>
          <p:cNvSpPr>
            <a:spLocks noGrp="1"/>
          </p:cNvSpPr>
          <p:nvPr>
            <p:ph idx="1"/>
          </p:nvPr>
        </p:nvSpPr>
        <p:spPr>
          <a:xfrm>
            <a:off x="307847" y="1345324"/>
            <a:ext cx="11663435" cy="4445876"/>
          </a:xfrm>
        </p:spPr>
        <p:txBody>
          <a:bodyPr>
            <a:normAutofit/>
          </a:bodyPr>
          <a:lstStyle/>
          <a:p>
            <a:r>
              <a:rPr lang="en-US" sz="2000" dirty="0"/>
              <a:t>What is the impact of access to TV on social capital?</a:t>
            </a:r>
          </a:p>
          <a:p>
            <a:endParaRPr lang="en-US" sz="1000" dirty="0"/>
          </a:p>
          <a:p>
            <a:r>
              <a:rPr lang="en-US" sz="2000" dirty="0"/>
              <a:t>TV reception in villages along a valley varies by height of mountain ridge separating valley from large town with TV tower</a:t>
            </a:r>
          </a:p>
          <a:p>
            <a:endParaRPr lang="en-US" sz="1000" dirty="0"/>
          </a:p>
          <a:p>
            <a:r>
              <a:rPr lang="en-US" sz="2000" dirty="0"/>
              <a:t>Instrument: height of ridge</a:t>
            </a:r>
          </a:p>
          <a:p>
            <a:endParaRPr lang="en-US" sz="1000" dirty="0"/>
          </a:p>
          <a:p>
            <a:r>
              <a:rPr lang="en-US" sz="2000" dirty="0"/>
              <a:t>Assumptions</a:t>
            </a:r>
          </a:p>
          <a:p>
            <a:pPr lvl="1"/>
            <a:r>
              <a:rPr lang="en-US" sz="2000" dirty="0"/>
              <a:t>Height of ridge is correlated with use of TV</a:t>
            </a:r>
          </a:p>
          <a:p>
            <a:pPr lvl="1"/>
            <a:r>
              <a:rPr lang="en-US" sz="2000" dirty="0"/>
              <a:t>Height of ridge is not correlated with travel time to town</a:t>
            </a:r>
          </a:p>
          <a:p>
            <a:pPr lvl="1"/>
            <a:r>
              <a:rPr lang="en-US" sz="2000" dirty="0"/>
              <a:t>Height or ridge is not correlated with farming conditions in the village, hence income</a:t>
            </a:r>
          </a:p>
          <a:p>
            <a:pPr lvl="1"/>
            <a:r>
              <a:rPr lang="en-US" sz="2000" dirty="0"/>
              <a:t>People who care most about TV don’t move out of the village</a:t>
            </a:r>
          </a:p>
        </p:txBody>
      </p:sp>
      <p:sp>
        <p:nvSpPr>
          <p:cNvPr id="4" name="TextBox 3"/>
          <p:cNvSpPr txBox="1"/>
          <p:nvPr/>
        </p:nvSpPr>
        <p:spPr>
          <a:xfrm>
            <a:off x="7761889" y="5358787"/>
            <a:ext cx="3810000" cy="307777"/>
          </a:xfrm>
          <a:prstGeom prst="rect">
            <a:avLst/>
          </a:prstGeom>
          <a:noFill/>
        </p:spPr>
        <p:txBody>
          <a:bodyPr wrap="square" rtlCol="0">
            <a:spAutoFit/>
          </a:bodyPr>
          <a:lstStyle/>
          <a:p>
            <a:r>
              <a:rPr lang="en-US" dirty="0"/>
              <a:t>Source: </a:t>
            </a:r>
            <a:r>
              <a:rPr lang="en-US" dirty="0" err="1"/>
              <a:t>Olken</a:t>
            </a:r>
            <a:r>
              <a:rPr lang="en-US" dirty="0"/>
              <a:t>, 2009</a:t>
            </a:r>
          </a:p>
        </p:txBody>
      </p:sp>
    </p:spTree>
    <p:extLst>
      <p:ext uri="{BB962C8B-B14F-4D97-AF65-F5344CB8AC3E}">
        <p14:creationId xmlns:p14="http://schemas.microsoft.com/office/powerpoint/2010/main" val="2030280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Random allocation</a:t>
            </a:r>
          </a:p>
        </p:txBody>
      </p:sp>
      <p:sp>
        <p:nvSpPr>
          <p:cNvPr id="3" name="Content Placeholder 2"/>
          <p:cNvSpPr>
            <a:spLocks noGrp="1"/>
          </p:cNvSpPr>
          <p:nvPr>
            <p:ph idx="1"/>
          </p:nvPr>
        </p:nvSpPr>
        <p:spPr>
          <a:xfrm>
            <a:off x="504497" y="1179576"/>
            <a:ext cx="11571889" cy="4643155"/>
          </a:xfrm>
        </p:spPr>
        <p:txBody>
          <a:bodyPr>
            <a:normAutofit/>
          </a:bodyPr>
          <a:lstStyle/>
          <a:p>
            <a:r>
              <a:rPr lang="en-US" dirty="0"/>
              <a:t>Comparison between those randomized to receive a program and those randomized not to</a:t>
            </a:r>
          </a:p>
          <a:p>
            <a:endParaRPr lang="en-US" sz="400" dirty="0"/>
          </a:p>
          <a:p>
            <a:r>
              <a:rPr lang="en-US" dirty="0"/>
              <a:t>Who makes up the comparison group?</a:t>
            </a:r>
          </a:p>
          <a:p>
            <a:pPr lvl="1"/>
            <a:r>
              <a:rPr lang="en-US" dirty="0"/>
              <a:t>Those randomly allocated it</a:t>
            </a:r>
          </a:p>
          <a:p>
            <a:pPr lvl="1"/>
            <a:endParaRPr lang="en-US" sz="400" dirty="0"/>
          </a:p>
          <a:p>
            <a:r>
              <a:rPr lang="en-US" dirty="0"/>
              <a:t>Advantages</a:t>
            </a:r>
          </a:p>
          <a:p>
            <a:pPr lvl="1"/>
            <a:r>
              <a:rPr lang="en-US" dirty="0"/>
              <a:t>Researcher determines allocation, no selection bias (</a:t>
            </a:r>
            <a:r>
              <a:rPr lang="en-US" dirty="0" err="1"/>
              <a:t>ie</a:t>
            </a:r>
            <a:r>
              <a:rPr lang="en-US" dirty="0"/>
              <a:t> no difference on average in large sample) </a:t>
            </a:r>
          </a:p>
          <a:p>
            <a:pPr lvl="1"/>
            <a:r>
              <a:rPr lang="en-US" dirty="0"/>
              <a:t>Few additional assumptions required</a:t>
            </a:r>
          </a:p>
          <a:p>
            <a:pPr lvl="1"/>
            <a:r>
              <a:rPr lang="en-US" dirty="0"/>
              <a:t>Less complex analysis helps transparency of findings</a:t>
            </a:r>
          </a:p>
          <a:p>
            <a:pPr lvl="1"/>
            <a:r>
              <a:rPr lang="en-US" dirty="0"/>
              <a:t>Can be designed to answer precisely the question we want to answer, we choose place and time</a:t>
            </a:r>
          </a:p>
          <a:p>
            <a:pPr lvl="1"/>
            <a:r>
              <a:rPr lang="en-US" dirty="0"/>
              <a:t>Prospective, so we collect exactly what data we want</a:t>
            </a:r>
          </a:p>
          <a:p>
            <a:pPr lvl="1"/>
            <a:endParaRPr lang="en-US" sz="400" dirty="0"/>
          </a:p>
          <a:p>
            <a:r>
              <a:rPr lang="en-US" dirty="0"/>
              <a:t>Disadvantages/Required assumptions</a:t>
            </a:r>
          </a:p>
          <a:p>
            <a:pPr lvl="1"/>
            <a:r>
              <a:rPr lang="en-US" dirty="0"/>
              <a:t>Only answers one question: one treatment and comparison group creates one difference</a:t>
            </a:r>
          </a:p>
          <a:p>
            <a:pPr lvl="1"/>
            <a:r>
              <a:rPr lang="en-US" dirty="0"/>
              <a:t>Prospective, so have to wait for outcomes to happen, often only have the data we collect (forget something and you cant just merge with another dataset)</a:t>
            </a:r>
          </a:p>
          <a:p>
            <a:pPr lvl="1"/>
            <a:endParaRPr lang="en-US" dirty="0"/>
          </a:p>
          <a:p>
            <a:pPr lvl="1"/>
            <a:endParaRPr lang="en-US" dirty="0"/>
          </a:p>
          <a:p>
            <a:pPr lvl="1"/>
            <a:endParaRPr lang="en-US" dirty="0"/>
          </a:p>
          <a:p>
            <a:endParaRPr lang="en-US" sz="1300" dirty="0"/>
          </a:p>
        </p:txBody>
      </p:sp>
    </p:spTree>
    <p:extLst>
      <p:ext uri="{BB962C8B-B14F-4D97-AF65-F5344CB8AC3E}">
        <p14:creationId xmlns:p14="http://schemas.microsoft.com/office/powerpoint/2010/main" val="138629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956DD-2F30-4E5E-BC00-D9B848DFDDAE}"/>
              </a:ext>
            </a:extLst>
          </p:cNvPr>
          <p:cNvSpPr>
            <a:spLocks noGrp="1"/>
          </p:cNvSpPr>
          <p:nvPr>
            <p:ph type="title"/>
          </p:nvPr>
        </p:nvSpPr>
        <p:spPr/>
        <p:txBody>
          <a:bodyPr/>
          <a:lstStyle/>
          <a:p>
            <a:r>
              <a:rPr lang="en-US" sz="2800" dirty="0"/>
              <a:t>When </a:t>
            </a:r>
            <a:r>
              <a:rPr lang="en-US" dirty="0"/>
              <a:t>a</a:t>
            </a:r>
            <a:r>
              <a:rPr lang="en-US" sz="2800" dirty="0"/>
              <a:t> randomized evaluation is not useful</a:t>
            </a:r>
            <a:endParaRPr lang="en-US" dirty="0"/>
          </a:p>
        </p:txBody>
      </p:sp>
      <p:sp>
        <p:nvSpPr>
          <p:cNvPr id="3" name="Text Placeholder 2">
            <a:extLst>
              <a:ext uri="{FF2B5EF4-FFF2-40B4-BE49-F238E27FC236}">
                <a16:creationId xmlns:a16="http://schemas.microsoft.com/office/drawing/2014/main" id="{7931F972-0FEC-4A07-B782-3CA5CE1ADFE9}"/>
              </a:ext>
            </a:extLst>
          </p:cNvPr>
          <p:cNvSpPr>
            <a:spLocks noGrp="1"/>
          </p:cNvSpPr>
          <p:nvPr>
            <p:ph type="body" idx="1"/>
          </p:nvPr>
        </p:nvSpPr>
        <p:spPr>
          <a:xfrm>
            <a:off x="612648" y="1450428"/>
            <a:ext cx="10972800" cy="4236352"/>
          </a:xfrm>
        </p:spPr>
        <p:txBody>
          <a:bodyPr/>
          <a:lstStyle/>
          <a:p>
            <a:r>
              <a:rPr lang="en-US" dirty="0"/>
              <a:t>When outcomes can only be measured at a very high level</a:t>
            </a:r>
          </a:p>
          <a:p>
            <a:pPr lvl="1"/>
            <a:r>
              <a:rPr lang="en-US" dirty="0"/>
              <a:t>Fixed vs. floating exchange rates</a:t>
            </a:r>
          </a:p>
          <a:p>
            <a:pPr lvl="1"/>
            <a:r>
              <a:rPr lang="en-US" dirty="0"/>
              <a:t>Freedom of the press</a:t>
            </a:r>
          </a:p>
          <a:p>
            <a:pPr marL="571500" lvl="1" indent="0">
              <a:buNone/>
            </a:pPr>
            <a:endParaRPr lang="en-US" sz="400" dirty="0"/>
          </a:p>
          <a:p>
            <a:pPr marL="342900" lvl="1">
              <a:buFont typeface="Arial" panose="020B0604020202020204" pitchFamily="34" charset="0"/>
              <a:buChar char="•"/>
            </a:pPr>
            <a:r>
              <a:rPr lang="en-US" sz="2000" dirty="0"/>
              <a:t>When the result can be found faster exploiting existing data and a quirk that generates random variation</a:t>
            </a:r>
          </a:p>
          <a:p>
            <a:pPr marL="342900" lvl="1">
              <a:buFont typeface="Arial" panose="020B0604020202020204" pitchFamily="34" charset="0"/>
              <a:buChar char="•"/>
            </a:pPr>
            <a:endParaRPr lang="en-US" sz="400" dirty="0"/>
          </a:p>
          <a:p>
            <a:pPr marL="342900" lvl="1">
              <a:buFont typeface="Arial" panose="020B0604020202020204" pitchFamily="34" charset="0"/>
              <a:buChar char="•"/>
            </a:pPr>
            <a:r>
              <a:rPr lang="en-US" sz="2000" dirty="0"/>
              <a:t>When general equilibrium effects are important</a:t>
            </a:r>
          </a:p>
          <a:p>
            <a:pPr marL="742950" lvl="2"/>
            <a:r>
              <a:rPr lang="en-US" dirty="0"/>
              <a:t>Outcome (like price) is determined by the aggregate of hundreds or thousands of interactions</a:t>
            </a:r>
          </a:p>
          <a:p>
            <a:pPr marL="742950" lvl="2"/>
            <a:r>
              <a:rPr lang="en-US" dirty="0"/>
              <a:t>If we change some interactions but not others, we can only observe the aggregate effect</a:t>
            </a:r>
          </a:p>
          <a:p>
            <a:pPr marL="742950" lvl="2"/>
            <a:r>
              <a:rPr lang="en-US" dirty="0"/>
              <a:t>Only possible to study when markets are somewhat separate</a:t>
            </a:r>
          </a:p>
          <a:p>
            <a:pPr marL="0" lvl="1" indent="0">
              <a:buNone/>
            </a:pPr>
            <a:endParaRPr lang="en-US" sz="400" dirty="0"/>
          </a:p>
          <a:p>
            <a:pPr marL="342900" lvl="1">
              <a:buFont typeface="Arial" panose="020B0604020202020204" pitchFamily="34" charset="0"/>
              <a:buChar char="•"/>
            </a:pPr>
            <a:r>
              <a:rPr lang="en-US" sz="2000" dirty="0"/>
              <a:t>When the question is not about causality</a:t>
            </a:r>
          </a:p>
          <a:p>
            <a:pPr marL="342900" lvl="1">
              <a:buFont typeface="Arial" panose="020B0604020202020204" pitchFamily="34" charset="0"/>
              <a:buChar char="•"/>
            </a:pPr>
            <a:endParaRPr lang="en-US" sz="400" dirty="0"/>
          </a:p>
          <a:p>
            <a:pPr marL="342900" lvl="1">
              <a:buFont typeface="Arial" panose="020B0604020202020204" pitchFamily="34" charset="0"/>
              <a:buChar char="•"/>
            </a:pPr>
            <a:r>
              <a:rPr lang="en-US" sz="2000" dirty="0"/>
              <a:t>When there is sufficient causal evidence and its time to act on existing evidence</a:t>
            </a:r>
          </a:p>
          <a:p>
            <a:pPr marL="400050" lvl="2" indent="0">
              <a:buNone/>
            </a:pPr>
            <a:endParaRPr lang="en-US" dirty="0"/>
          </a:p>
          <a:p>
            <a:endParaRPr lang="en-US" dirty="0"/>
          </a:p>
        </p:txBody>
      </p:sp>
    </p:spTree>
    <p:extLst>
      <p:ext uri="{BB962C8B-B14F-4D97-AF65-F5344CB8AC3E}">
        <p14:creationId xmlns:p14="http://schemas.microsoft.com/office/powerpoint/2010/main" val="2694835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1096F-62D6-4575-9854-04364AED7829}"/>
              </a:ext>
            </a:extLst>
          </p:cNvPr>
          <p:cNvSpPr>
            <a:spLocks noGrp="1"/>
          </p:cNvSpPr>
          <p:nvPr>
            <p:ph type="title"/>
          </p:nvPr>
        </p:nvSpPr>
        <p:spPr/>
        <p:txBody>
          <a:bodyPr>
            <a:normAutofit/>
          </a:bodyPr>
          <a:lstStyle/>
          <a:p>
            <a:r>
              <a:rPr lang="en-US" sz="3200" dirty="0"/>
              <a:t>Outline</a:t>
            </a:r>
          </a:p>
        </p:txBody>
      </p:sp>
      <p:sp>
        <p:nvSpPr>
          <p:cNvPr id="3" name="Text Placeholder 2">
            <a:extLst>
              <a:ext uri="{FF2B5EF4-FFF2-40B4-BE49-F238E27FC236}">
                <a16:creationId xmlns:a16="http://schemas.microsoft.com/office/drawing/2014/main" id="{D7A5F92E-A95A-4430-9F5A-1AB821A53EAA}"/>
              </a:ext>
            </a:extLst>
          </p:cNvPr>
          <p:cNvSpPr>
            <a:spLocks noGrp="1"/>
          </p:cNvSpPr>
          <p:nvPr>
            <p:ph type="body" idx="1"/>
          </p:nvPr>
        </p:nvSpPr>
        <p:spPr>
          <a:xfrm>
            <a:off x="496389" y="1271451"/>
            <a:ext cx="11089059" cy="4641669"/>
          </a:xfrm>
        </p:spPr>
        <p:txBody>
          <a:bodyPr/>
          <a:lstStyle/>
          <a:p>
            <a:r>
              <a:rPr lang="en-US" sz="2800" dirty="0"/>
              <a:t>Why randomize (quick review)</a:t>
            </a:r>
          </a:p>
          <a:p>
            <a:endParaRPr lang="en-US" sz="400" dirty="0"/>
          </a:p>
          <a:p>
            <a:r>
              <a:rPr lang="en-US" sz="2800" dirty="0"/>
              <a:t>Pros and cons of alternative approaches (quick review)</a:t>
            </a:r>
          </a:p>
          <a:p>
            <a:pPr marL="114300" indent="0">
              <a:buNone/>
            </a:pPr>
            <a:endParaRPr lang="en-US" sz="800" dirty="0"/>
          </a:p>
          <a:p>
            <a:r>
              <a:rPr lang="en-US" sz="2800" dirty="0"/>
              <a:t>Advantages and limitations of RCTs</a:t>
            </a:r>
          </a:p>
          <a:p>
            <a:endParaRPr lang="en-US" sz="400" dirty="0"/>
          </a:p>
          <a:p>
            <a:r>
              <a:rPr lang="en-US" sz="2800" dirty="0"/>
              <a:t>What makes a good question for an RCT?</a:t>
            </a:r>
          </a:p>
          <a:p>
            <a:endParaRPr lang="en-US" sz="2800" dirty="0"/>
          </a:p>
          <a:p>
            <a:endParaRPr lang="en-US" sz="2800" dirty="0"/>
          </a:p>
          <a:p>
            <a:pPr lvl="1"/>
            <a:endParaRPr lang="en-US" sz="2800" dirty="0"/>
          </a:p>
          <a:p>
            <a:endParaRPr lang="en-US" dirty="0"/>
          </a:p>
        </p:txBody>
      </p:sp>
    </p:spTree>
    <p:extLst>
      <p:ext uri="{BB962C8B-B14F-4D97-AF65-F5344CB8AC3E}">
        <p14:creationId xmlns:p14="http://schemas.microsoft.com/office/powerpoint/2010/main" val="1770174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vs. specific research</a:t>
            </a:r>
          </a:p>
        </p:txBody>
      </p:sp>
      <p:sp>
        <p:nvSpPr>
          <p:cNvPr id="3" name="Content Placeholder 2"/>
          <p:cNvSpPr>
            <a:spLocks noGrp="1"/>
          </p:cNvSpPr>
          <p:nvPr>
            <p:ph idx="1"/>
          </p:nvPr>
        </p:nvSpPr>
        <p:spPr>
          <a:xfrm>
            <a:off x="307848" y="1179576"/>
            <a:ext cx="11694966" cy="4716727"/>
          </a:xfrm>
        </p:spPr>
        <p:txBody>
          <a:bodyPr>
            <a:normAutofit/>
          </a:bodyPr>
          <a:lstStyle/>
          <a:p>
            <a:r>
              <a:rPr lang="en-US" sz="2000" dirty="0"/>
              <a:t>Indonesia family life survey</a:t>
            </a:r>
          </a:p>
          <a:p>
            <a:pPr lvl="1"/>
            <a:r>
              <a:rPr lang="en-US" sz="2000" dirty="0"/>
              <a:t>Survey on education, health, assets. Representative of 83% of Indonesia, 4 waves since every 1993</a:t>
            </a:r>
          </a:p>
          <a:p>
            <a:pPr lvl="1"/>
            <a:r>
              <a:rPr lang="en-US" sz="2000" dirty="0"/>
              <a:t>Use to assess shocks or programs where happens to be some quasi randomness in implementation</a:t>
            </a:r>
          </a:p>
          <a:p>
            <a:pPr lvl="1"/>
            <a:r>
              <a:rPr lang="en-US" sz="2000" dirty="0"/>
              <a:t>Used for evaluating school building program, (</a:t>
            </a:r>
            <a:r>
              <a:rPr lang="en-US" sz="2000" dirty="0" err="1"/>
              <a:t>Duflo</a:t>
            </a:r>
            <a:r>
              <a:rPr lang="en-US" sz="2000" dirty="0"/>
              <a:t>, 2000)</a:t>
            </a:r>
          </a:p>
          <a:p>
            <a:pPr lvl="1"/>
            <a:endParaRPr lang="en-US" sz="1000" dirty="0"/>
          </a:p>
          <a:p>
            <a:r>
              <a:rPr lang="en-US" sz="2000" dirty="0"/>
              <a:t>Community monitoring evaluation in Indonesia</a:t>
            </a:r>
          </a:p>
          <a:p>
            <a:pPr lvl="1"/>
            <a:r>
              <a:rPr lang="en-US" sz="2000" dirty="0"/>
              <a:t>Communities randomized to receive either more external or more local monitoring of road projects</a:t>
            </a:r>
          </a:p>
          <a:p>
            <a:pPr lvl="1"/>
            <a:r>
              <a:rPr lang="en-US" sz="2000" dirty="0"/>
              <a:t>Know from start we can compare these two approaches to monitoring</a:t>
            </a:r>
          </a:p>
          <a:p>
            <a:pPr lvl="1"/>
            <a:r>
              <a:rPr lang="en-US" sz="2000" dirty="0"/>
              <a:t>Collect exactly the data needed to monitor corruption by digging up random sample of road and weigh materials used</a:t>
            </a:r>
          </a:p>
          <a:p>
            <a:pPr lvl="1"/>
            <a:endParaRPr lang="en-US" dirty="0"/>
          </a:p>
          <a:p>
            <a:pPr marL="457200" lvl="1" indent="0">
              <a:buNone/>
            </a:pPr>
            <a:endParaRPr lang="en-US" dirty="0"/>
          </a:p>
        </p:txBody>
      </p:sp>
    </p:spTree>
    <p:extLst>
      <p:ext uri="{BB962C8B-B14F-4D97-AF65-F5344CB8AC3E}">
        <p14:creationId xmlns:p14="http://schemas.microsoft.com/office/powerpoint/2010/main" val="1147336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8F957-A834-4B80-B978-76A5B15EA35E}"/>
              </a:ext>
            </a:extLst>
          </p:cNvPr>
          <p:cNvSpPr>
            <a:spLocks noGrp="1"/>
          </p:cNvSpPr>
          <p:nvPr>
            <p:ph type="title"/>
          </p:nvPr>
        </p:nvSpPr>
        <p:spPr>
          <a:xfrm>
            <a:off x="914400" y="3429000"/>
            <a:ext cx="10363200" cy="1362075"/>
          </a:xfrm>
        </p:spPr>
        <p:txBody>
          <a:bodyPr/>
          <a:lstStyle/>
          <a:p>
            <a:r>
              <a:rPr lang="en-US" dirty="0"/>
              <a:t>Asking the right question in an RCT</a:t>
            </a:r>
          </a:p>
        </p:txBody>
      </p:sp>
    </p:spTree>
    <p:extLst>
      <p:ext uri="{BB962C8B-B14F-4D97-AF65-F5344CB8AC3E}">
        <p14:creationId xmlns:p14="http://schemas.microsoft.com/office/powerpoint/2010/main" val="4158589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F703C-8166-44DB-8F9B-709A80BA4EBD}"/>
              </a:ext>
            </a:extLst>
          </p:cNvPr>
          <p:cNvSpPr>
            <a:spLocks noGrp="1"/>
          </p:cNvSpPr>
          <p:nvPr>
            <p:ph type="title"/>
          </p:nvPr>
        </p:nvSpPr>
        <p:spPr/>
        <p:txBody>
          <a:bodyPr/>
          <a:lstStyle/>
          <a:p>
            <a:r>
              <a:rPr lang="en-US" dirty="0"/>
              <a:t>Prioritizing among different RCT research questions </a:t>
            </a:r>
          </a:p>
        </p:txBody>
      </p:sp>
      <p:sp>
        <p:nvSpPr>
          <p:cNvPr id="3" name="Text Placeholder 2">
            <a:extLst>
              <a:ext uri="{FF2B5EF4-FFF2-40B4-BE49-F238E27FC236}">
                <a16:creationId xmlns:a16="http://schemas.microsoft.com/office/drawing/2014/main" id="{11B171A7-FBDE-4CBD-880F-9477BDBDEACB}"/>
              </a:ext>
            </a:extLst>
          </p:cNvPr>
          <p:cNvSpPr>
            <a:spLocks noGrp="1"/>
          </p:cNvSpPr>
          <p:nvPr>
            <p:ph type="body" idx="1"/>
          </p:nvPr>
        </p:nvSpPr>
        <p:spPr>
          <a:xfrm>
            <a:off x="612647" y="1324303"/>
            <a:ext cx="11474249" cy="4456387"/>
          </a:xfrm>
        </p:spPr>
        <p:txBody>
          <a:bodyPr/>
          <a:lstStyle/>
          <a:p>
            <a:r>
              <a:rPr lang="en-US" dirty="0"/>
              <a:t>How important will a result be (whatever the result is). What will the world do differently as a result?</a:t>
            </a:r>
          </a:p>
          <a:p>
            <a:pPr lvl="1"/>
            <a:r>
              <a:rPr lang="en-US" dirty="0"/>
              <a:t>How much existing evidence is there?</a:t>
            </a:r>
          </a:p>
          <a:p>
            <a:pPr lvl="1"/>
            <a:r>
              <a:rPr lang="en-US" dirty="0"/>
              <a:t>How many people does the policy impact, or could impact? (scale * tractability)</a:t>
            </a:r>
          </a:p>
          <a:p>
            <a:pPr lvl="1"/>
            <a:r>
              <a:rPr lang="en-US" dirty="0"/>
              <a:t>Is it an innovation that could be scaled (cheap, easy to implement)</a:t>
            </a:r>
          </a:p>
          <a:p>
            <a:pPr lvl="1"/>
            <a:r>
              <a:rPr lang="en-US" dirty="0"/>
              <a:t>Does it provide insight on an issue of general interest, </a:t>
            </a:r>
            <a:r>
              <a:rPr lang="en-US" dirty="0" err="1"/>
              <a:t>ie</a:t>
            </a:r>
            <a:r>
              <a:rPr lang="en-US" dirty="0"/>
              <a:t> explains how/why humans/firms behave</a:t>
            </a:r>
          </a:p>
          <a:p>
            <a:pPr lvl="1"/>
            <a:r>
              <a:rPr lang="en-US" dirty="0"/>
              <a:t>Is the question tied to one context, or more generally applicable (in practice or theory)</a:t>
            </a:r>
          </a:p>
          <a:p>
            <a:endParaRPr lang="en-US" sz="400" dirty="0"/>
          </a:p>
          <a:p>
            <a:r>
              <a:rPr lang="en-US" dirty="0"/>
              <a:t>Can the question be answered well?</a:t>
            </a:r>
          </a:p>
          <a:p>
            <a:pPr lvl="1"/>
            <a:r>
              <a:rPr lang="en-US" dirty="0"/>
              <a:t>Good way to measure outcomes</a:t>
            </a:r>
          </a:p>
          <a:p>
            <a:pPr lvl="1"/>
            <a:r>
              <a:rPr lang="en-US" dirty="0"/>
              <a:t>Sufficient sample size to be able to pick up a reasonable effect (more on this later)</a:t>
            </a:r>
          </a:p>
          <a:p>
            <a:pPr lvl="1"/>
            <a:r>
              <a:rPr lang="en-US" dirty="0"/>
              <a:t>Good partner?</a:t>
            </a:r>
          </a:p>
          <a:p>
            <a:pPr marL="571500" lvl="1" indent="0">
              <a:buNone/>
            </a:pPr>
            <a:endParaRPr lang="en-US" sz="400" dirty="0"/>
          </a:p>
          <a:p>
            <a:r>
              <a:rPr lang="en-US" dirty="0"/>
              <a:t>Is the program/policy, implementer and context representative?</a:t>
            </a:r>
          </a:p>
          <a:p>
            <a:pPr lvl="1"/>
            <a:r>
              <a:rPr lang="en-US" dirty="0"/>
              <a:t>When is representative good, when is it bad?</a:t>
            </a:r>
          </a:p>
          <a:p>
            <a:pPr lvl="1"/>
            <a:endParaRPr lang="en-US" dirty="0"/>
          </a:p>
          <a:p>
            <a:pPr marL="571500" lvl="1" indent="0">
              <a:buNone/>
            </a:pPr>
            <a:endParaRPr lang="en-US" dirty="0"/>
          </a:p>
          <a:p>
            <a:endParaRPr lang="en-US" dirty="0"/>
          </a:p>
        </p:txBody>
      </p:sp>
    </p:spTree>
    <p:extLst>
      <p:ext uri="{BB962C8B-B14F-4D97-AF65-F5344CB8AC3E}">
        <p14:creationId xmlns:p14="http://schemas.microsoft.com/office/powerpoint/2010/main" val="4257124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much would an RCT cost?</a:t>
            </a:r>
          </a:p>
        </p:txBody>
      </p:sp>
      <p:sp>
        <p:nvSpPr>
          <p:cNvPr id="3" name="Content Placeholder 2"/>
          <p:cNvSpPr>
            <a:spLocks noGrp="1"/>
          </p:cNvSpPr>
          <p:nvPr>
            <p:ph idx="1"/>
          </p:nvPr>
        </p:nvSpPr>
        <p:spPr>
          <a:xfrm>
            <a:off x="693683" y="1179576"/>
            <a:ext cx="11298620" cy="4643155"/>
          </a:xfrm>
        </p:spPr>
        <p:txBody>
          <a:bodyPr>
            <a:normAutofit/>
          </a:bodyPr>
          <a:lstStyle/>
          <a:p>
            <a:r>
              <a:rPr lang="en-US" dirty="0"/>
              <a:t>Rigorous impact evaluations vary enormously in cost, important to balance cost and benefits</a:t>
            </a:r>
          </a:p>
          <a:p>
            <a:endParaRPr lang="en-US" sz="1000" dirty="0"/>
          </a:p>
          <a:p>
            <a:r>
              <a:rPr lang="en-US" dirty="0"/>
              <a:t>What makes an evaluation expensive?</a:t>
            </a:r>
          </a:p>
          <a:p>
            <a:pPr lvl="1"/>
            <a:r>
              <a:rPr lang="en-US" dirty="0"/>
              <a:t>Collecting new data </a:t>
            </a:r>
            <a:r>
              <a:rPr lang="en-US" dirty="0" err="1"/>
              <a:t>vs</a:t>
            </a:r>
            <a:r>
              <a:rPr lang="en-US" dirty="0"/>
              <a:t> using administrative data</a:t>
            </a:r>
          </a:p>
          <a:p>
            <a:pPr lvl="1"/>
            <a:r>
              <a:rPr lang="en-US" dirty="0"/>
              <a:t>Randomizing by group (rather than individual)</a:t>
            </a:r>
          </a:p>
          <a:p>
            <a:pPr lvl="1"/>
            <a:r>
              <a:rPr lang="en-US" dirty="0"/>
              <a:t>Rural and remote locations drive up transport costs</a:t>
            </a:r>
          </a:p>
          <a:p>
            <a:pPr lvl="1"/>
            <a:r>
              <a:rPr lang="en-US" dirty="0"/>
              <a:t>When skilled labor is expensive (much of Africa)</a:t>
            </a:r>
          </a:p>
          <a:p>
            <a:pPr lvl="1"/>
            <a:r>
              <a:rPr lang="en-US" dirty="0"/>
              <a:t>Multiyear evaluations</a:t>
            </a:r>
          </a:p>
          <a:p>
            <a:pPr lvl="1"/>
            <a:r>
              <a:rPr lang="en-US" dirty="0"/>
              <a:t>Many treatment arms</a:t>
            </a:r>
          </a:p>
          <a:p>
            <a:pPr lvl="1"/>
            <a:r>
              <a:rPr lang="en-US" dirty="0" err="1"/>
              <a:t>Nonsurvey</a:t>
            </a:r>
            <a:r>
              <a:rPr lang="en-US" dirty="0"/>
              <a:t> outcomes (like biological tests)</a:t>
            </a:r>
          </a:p>
          <a:p>
            <a:pPr lvl="1"/>
            <a:endParaRPr lang="en-US" sz="900" dirty="0"/>
          </a:p>
          <a:p>
            <a:r>
              <a:rPr lang="en-US" dirty="0"/>
              <a:t>Large expensive evaluations can still be cost-effective by improving the effectiveness of spending but harder </a:t>
            </a:r>
            <a:r>
              <a:rPr lang="en-US"/>
              <a:t>to raise funding</a:t>
            </a:r>
            <a:endParaRPr lang="en-US" dirty="0"/>
          </a:p>
          <a:p>
            <a:pPr lvl="1"/>
            <a:endParaRPr lang="en-US" dirty="0"/>
          </a:p>
          <a:p>
            <a:pPr lvl="1"/>
            <a:endParaRPr lang="en-US" dirty="0"/>
          </a:p>
        </p:txBody>
      </p:sp>
    </p:spTree>
    <p:extLst>
      <p:ext uri="{BB962C8B-B14F-4D97-AF65-F5344CB8AC3E}">
        <p14:creationId xmlns:p14="http://schemas.microsoft.com/office/powerpoint/2010/main" val="567326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1096F-62D6-4575-9854-04364AED7829}"/>
              </a:ext>
            </a:extLst>
          </p:cNvPr>
          <p:cNvSpPr>
            <a:spLocks noGrp="1"/>
          </p:cNvSpPr>
          <p:nvPr>
            <p:ph type="title"/>
          </p:nvPr>
        </p:nvSpPr>
        <p:spPr/>
        <p:txBody>
          <a:bodyPr>
            <a:normAutofit/>
          </a:bodyPr>
          <a:lstStyle/>
          <a:p>
            <a:r>
              <a:rPr lang="en-US" sz="3200" dirty="0"/>
              <a:t>The problem of causality (quick review)</a:t>
            </a:r>
          </a:p>
        </p:txBody>
      </p:sp>
      <p:sp>
        <p:nvSpPr>
          <p:cNvPr id="3" name="Text Placeholder 2">
            <a:extLst>
              <a:ext uri="{FF2B5EF4-FFF2-40B4-BE49-F238E27FC236}">
                <a16:creationId xmlns:a16="http://schemas.microsoft.com/office/drawing/2014/main" id="{D7A5F92E-A95A-4430-9F5A-1AB821A53EAA}"/>
              </a:ext>
            </a:extLst>
          </p:cNvPr>
          <p:cNvSpPr>
            <a:spLocks noGrp="1"/>
          </p:cNvSpPr>
          <p:nvPr>
            <p:ph type="body" idx="1"/>
          </p:nvPr>
        </p:nvSpPr>
        <p:spPr>
          <a:xfrm>
            <a:off x="496389" y="1271451"/>
            <a:ext cx="11089059" cy="4641669"/>
          </a:xfrm>
        </p:spPr>
        <p:txBody>
          <a:bodyPr/>
          <a:lstStyle/>
          <a:p>
            <a:r>
              <a:rPr lang="en-US" sz="2000" dirty="0"/>
              <a:t>Much of statistics is designed to address </a:t>
            </a:r>
            <a:r>
              <a:rPr lang="en-US" sz="2000" i="1" dirty="0"/>
              <a:t>sampling uncertainty</a:t>
            </a:r>
            <a:r>
              <a:rPr lang="en-US" sz="2000" dirty="0"/>
              <a:t>, causal inference designed to address </a:t>
            </a:r>
            <a:r>
              <a:rPr lang="en-US" sz="2000" i="1" dirty="0"/>
              <a:t>uncertainty about potential outcomes</a:t>
            </a:r>
          </a:p>
          <a:p>
            <a:pPr marL="114300" indent="0">
              <a:buNone/>
            </a:pPr>
            <a:endParaRPr lang="en-US" sz="600" i="1" dirty="0"/>
          </a:p>
          <a:p>
            <a:r>
              <a:rPr lang="en-US" sz="2000" dirty="0"/>
              <a:t>Counterfactual: what would have happened if…</a:t>
            </a:r>
          </a:p>
          <a:p>
            <a:endParaRPr lang="en-US" sz="200" dirty="0"/>
          </a:p>
          <a:p>
            <a:r>
              <a:rPr lang="en-US" sz="2000" dirty="0"/>
              <a:t>Only observe one outcome for an individual (</a:t>
            </a:r>
            <a:r>
              <a:rPr lang="en-US" sz="2000" dirty="0" err="1"/>
              <a:t>ie</a:t>
            </a:r>
            <a:r>
              <a:rPr lang="en-US" sz="2000" dirty="0"/>
              <a:t> don’t observe counterfactual).</a:t>
            </a:r>
          </a:p>
          <a:p>
            <a:endParaRPr lang="en-US" sz="200" dirty="0"/>
          </a:p>
          <a:p>
            <a:r>
              <a:rPr lang="en-US" sz="2000" dirty="0"/>
              <a:t>Look for a group of people that </a:t>
            </a:r>
            <a:r>
              <a:rPr lang="en-US" sz="2000" i="1" dirty="0"/>
              <a:t>on average</a:t>
            </a:r>
            <a:r>
              <a:rPr lang="en-US" sz="2000" dirty="0"/>
              <a:t> are the same as participants would have been without the program</a:t>
            </a:r>
          </a:p>
          <a:p>
            <a:endParaRPr lang="en-US" sz="300" dirty="0"/>
          </a:p>
          <a:p>
            <a:r>
              <a:rPr lang="en-US" sz="2000" dirty="0"/>
              <a:t>Different causal estimation techniques propose alternative comparators</a:t>
            </a:r>
          </a:p>
          <a:p>
            <a:pPr lvl="1"/>
            <a:r>
              <a:rPr lang="en-US" sz="2000" dirty="0"/>
              <a:t>Time series/event study, counterfactual is individual pretreatment</a:t>
            </a:r>
          </a:p>
          <a:p>
            <a:pPr lvl="1"/>
            <a:endParaRPr lang="en-US" sz="400" dirty="0"/>
          </a:p>
          <a:p>
            <a:r>
              <a:rPr lang="en-US" sz="2000" dirty="0"/>
              <a:t> Selection bias is when counterfactual group different in ways other than treatment status</a:t>
            </a:r>
          </a:p>
          <a:p>
            <a:endParaRPr lang="en-US" sz="200" dirty="0"/>
          </a:p>
          <a:p>
            <a:r>
              <a:rPr lang="en-US" sz="2000" dirty="0"/>
              <a:t>Deaton already thinks we have taken a wrong turn—what is it?</a:t>
            </a:r>
          </a:p>
          <a:p>
            <a:endParaRPr lang="en-US" sz="2400" dirty="0"/>
          </a:p>
          <a:p>
            <a:endParaRPr lang="en-US" sz="2400" dirty="0"/>
          </a:p>
          <a:p>
            <a:pPr lvl="1"/>
            <a:endParaRPr lang="en-US" sz="2800" dirty="0"/>
          </a:p>
          <a:p>
            <a:endParaRPr lang="en-US" dirty="0"/>
          </a:p>
        </p:txBody>
      </p:sp>
    </p:spTree>
    <p:extLst>
      <p:ext uri="{BB962C8B-B14F-4D97-AF65-F5344CB8AC3E}">
        <p14:creationId xmlns:p14="http://schemas.microsoft.com/office/powerpoint/2010/main" val="2691565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Qualitative </a:t>
            </a:r>
          </a:p>
        </p:txBody>
      </p:sp>
      <p:sp>
        <p:nvSpPr>
          <p:cNvPr id="3" name="Content Placeholder 2"/>
          <p:cNvSpPr>
            <a:spLocks noGrp="1"/>
          </p:cNvSpPr>
          <p:nvPr>
            <p:ph idx="1"/>
          </p:nvPr>
        </p:nvSpPr>
        <p:spPr>
          <a:xfrm>
            <a:off x="307848" y="1179576"/>
            <a:ext cx="11674602" cy="4659249"/>
          </a:xfrm>
        </p:spPr>
        <p:txBody>
          <a:bodyPr>
            <a:normAutofit/>
          </a:bodyPr>
          <a:lstStyle/>
          <a:p>
            <a:r>
              <a:rPr lang="en-US" sz="2000" dirty="0"/>
              <a:t>Description and assessment not boiled down into numbers</a:t>
            </a:r>
          </a:p>
          <a:p>
            <a:pPr lvl="1"/>
            <a:endParaRPr lang="en-US" sz="1200" dirty="0"/>
          </a:p>
          <a:p>
            <a:r>
              <a:rPr lang="en-US" sz="2000" dirty="0"/>
              <a:t>Advantages</a:t>
            </a:r>
          </a:p>
          <a:p>
            <a:pPr lvl="1"/>
            <a:r>
              <a:rPr lang="en-US" sz="2000" dirty="0"/>
              <a:t>More detail and nuance than quantitative evaluations</a:t>
            </a:r>
          </a:p>
          <a:p>
            <a:pPr lvl="1"/>
            <a:r>
              <a:rPr lang="en-US" sz="2000" dirty="0"/>
              <a:t>Questions are open ended, flexibility to respond to pathways of impact not anticipated prior to study start</a:t>
            </a:r>
          </a:p>
          <a:p>
            <a:pPr lvl="1"/>
            <a:r>
              <a:rPr lang="en-US" sz="2000" dirty="0"/>
              <a:t>Can generate new hypotheses of impact pathways</a:t>
            </a:r>
          </a:p>
          <a:p>
            <a:pPr lvl="1"/>
            <a:endParaRPr lang="en-US" sz="1050" dirty="0"/>
          </a:p>
          <a:p>
            <a:r>
              <a:rPr lang="en-US" sz="2000" dirty="0"/>
              <a:t>Assumptions required for assessing impact</a:t>
            </a:r>
          </a:p>
          <a:p>
            <a:pPr lvl="1"/>
            <a:r>
              <a:rPr lang="en-US" sz="2000" dirty="0"/>
              <a:t>Respondent or researcher knows the counterfactual, </a:t>
            </a:r>
            <a:r>
              <a:rPr lang="en-US" sz="2000" dirty="0" err="1"/>
              <a:t>eg</a:t>
            </a:r>
            <a:r>
              <a:rPr lang="en-US" sz="2000" dirty="0"/>
              <a:t> by comparing with life prior to program or to nonparticipants and reveal it truthfully</a:t>
            </a:r>
          </a:p>
          <a:p>
            <a:pPr lvl="1"/>
            <a:r>
              <a:rPr lang="en-US" sz="2000" dirty="0"/>
              <a:t>More research judgment in aggregating or highlighting responses. Need stronger assumptions about no researcher bias. Are </a:t>
            </a:r>
            <a:r>
              <a:rPr lang="en-US" sz="2000" dirty="0" err="1"/>
              <a:t>nonrepresentative</a:t>
            </a:r>
            <a:r>
              <a:rPr lang="en-US" sz="2000" dirty="0"/>
              <a:t> but interesting individuals given more weight?</a:t>
            </a:r>
          </a:p>
        </p:txBody>
      </p:sp>
    </p:spTree>
    <p:extLst>
      <p:ext uri="{BB962C8B-B14F-4D97-AF65-F5344CB8AC3E}">
        <p14:creationId xmlns:p14="http://schemas.microsoft.com/office/powerpoint/2010/main" val="89289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 vs. post comparisons</a:t>
            </a:r>
          </a:p>
        </p:txBody>
      </p:sp>
      <p:sp>
        <p:nvSpPr>
          <p:cNvPr id="3" name="Content Placeholder 2"/>
          <p:cNvSpPr>
            <a:spLocks noGrp="1"/>
          </p:cNvSpPr>
          <p:nvPr>
            <p:ph idx="1"/>
          </p:nvPr>
        </p:nvSpPr>
        <p:spPr>
          <a:xfrm>
            <a:off x="390525" y="1323975"/>
            <a:ext cx="11696700" cy="4600575"/>
          </a:xfrm>
        </p:spPr>
        <p:txBody>
          <a:bodyPr>
            <a:normAutofit/>
          </a:bodyPr>
          <a:lstStyle/>
          <a:p>
            <a:r>
              <a:rPr lang="en-US" sz="2000" dirty="0"/>
              <a:t>Comparison of outcomes before and after the start of the program</a:t>
            </a:r>
            <a:endParaRPr lang="en-US" sz="1000" dirty="0"/>
          </a:p>
          <a:p>
            <a:pPr lvl="1"/>
            <a:endParaRPr lang="en-US" sz="900" dirty="0"/>
          </a:p>
          <a:p>
            <a:r>
              <a:rPr lang="en-US" sz="2000" dirty="0"/>
              <a:t>Who is the comparison group?</a:t>
            </a:r>
          </a:p>
          <a:p>
            <a:pPr lvl="1"/>
            <a:r>
              <a:rPr lang="en-US" sz="2000" dirty="0"/>
              <a:t>Participants prior to the start of the program</a:t>
            </a:r>
          </a:p>
          <a:p>
            <a:pPr lvl="1"/>
            <a:endParaRPr lang="en-US" sz="1000" dirty="0"/>
          </a:p>
          <a:p>
            <a:r>
              <a:rPr lang="en-US" sz="2000" dirty="0"/>
              <a:t>Advantages</a:t>
            </a:r>
          </a:p>
          <a:p>
            <a:pPr lvl="1"/>
            <a:r>
              <a:rPr lang="en-US" sz="2000" dirty="0"/>
              <a:t>Relatively simple</a:t>
            </a:r>
          </a:p>
          <a:p>
            <a:pPr lvl="1"/>
            <a:endParaRPr lang="en-US" sz="1000" dirty="0"/>
          </a:p>
          <a:p>
            <a:r>
              <a:rPr lang="en-US" sz="2000" dirty="0"/>
              <a:t>Assumptions required</a:t>
            </a:r>
          </a:p>
          <a:p>
            <a:pPr lvl="1"/>
            <a:r>
              <a:rPr lang="en-US" sz="2000" dirty="0"/>
              <a:t>No changes in the environment or individuals over time not related to the program</a:t>
            </a:r>
          </a:p>
          <a:p>
            <a:pPr lvl="1"/>
            <a:r>
              <a:rPr lang="en-US" sz="2000" dirty="0"/>
              <a:t>Participants did not sign up because of a shock, </a:t>
            </a:r>
            <a:r>
              <a:rPr lang="en-US" sz="2000" dirty="0" err="1"/>
              <a:t>eg</a:t>
            </a:r>
            <a:r>
              <a:rPr lang="en-US" sz="2000" dirty="0"/>
              <a:t> they just lost their job</a:t>
            </a:r>
          </a:p>
          <a:p>
            <a:pPr lvl="1"/>
            <a:endParaRPr lang="en-US" dirty="0"/>
          </a:p>
          <a:p>
            <a:pPr lvl="1"/>
            <a:endParaRPr lang="en-US" dirty="0"/>
          </a:p>
          <a:p>
            <a:pPr marL="457200" lvl="1" indent="0">
              <a:buNone/>
            </a:pPr>
            <a:endParaRPr lang="en-US" dirty="0"/>
          </a:p>
        </p:txBody>
      </p:sp>
    </p:spTree>
    <p:extLst>
      <p:ext uri="{BB962C8B-B14F-4D97-AF65-F5344CB8AC3E}">
        <p14:creationId xmlns:p14="http://schemas.microsoft.com/office/powerpoint/2010/main" val="175395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 section comparisons</a:t>
            </a:r>
          </a:p>
        </p:txBody>
      </p:sp>
      <p:sp>
        <p:nvSpPr>
          <p:cNvPr id="3" name="Content Placeholder 2"/>
          <p:cNvSpPr>
            <a:spLocks noGrp="1"/>
          </p:cNvSpPr>
          <p:nvPr>
            <p:ph idx="1"/>
          </p:nvPr>
        </p:nvSpPr>
        <p:spPr>
          <a:xfrm>
            <a:off x="307848" y="1179576"/>
            <a:ext cx="11503152" cy="4811649"/>
          </a:xfrm>
        </p:spPr>
        <p:txBody>
          <a:bodyPr>
            <a:normAutofit/>
          </a:bodyPr>
          <a:lstStyle/>
          <a:p>
            <a:r>
              <a:rPr lang="en-US" sz="2400" dirty="0"/>
              <a:t>Comparisons across individuals at the same time</a:t>
            </a:r>
          </a:p>
          <a:p>
            <a:pPr lvl="1"/>
            <a:endParaRPr lang="en-US" sz="1050" dirty="0"/>
          </a:p>
          <a:p>
            <a:r>
              <a:rPr lang="en-US" sz="2400" dirty="0"/>
              <a:t>Who makes up the comparison group?</a:t>
            </a:r>
          </a:p>
          <a:p>
            <a:pPr lvl="1"/>
            <a:r>
              <a:rPr lang="en-US" sz="2400" dirty="0"/>
              <a:t>Nonparticipants</a:t>
            </a:r>
          </a:p>
          <a:p>
            <a:pPr lvl="1"/>
            <a:endParaRPr lang="en-US" sz="1050" dirty="0"/>
          </a:p>
          <a:p>
            <a:r>
              <a:rPr lang="en-US" sz="2400" dirty="0"/>
              <a:t>Advantages</a:t>
            </a:r>
          </a:p>
          <a:p>
            <a:pPr lvl="1"/>
            <a:r>
              <a:rPr lang="en-US" sz="2400" dirty="0"/>
              <a:t>Can be undertaken after the program has started</a:t>
            </a:r>
          </a:p>
          <a:p>
            <a:pPr lvl="1"/>
            <a:endParaRPr lang="en-US" sz="1050" dirty="0"/>
          </a:p>
          <a:p>
            <a:r>
              <a:rPr lang="en-US" sz="2400" dirty="0"/>
              <a:t>Required assumption</a:t>
            </a:r>
          </a:p>
          <a:p>
            <a:pPr lvl="1"/>
            <a:r>
              <a:rPr lang="en-US" sz="2400" dirty="0"/>
              <a:t>Participants are not different from nonparticipants in any way except as a result of the program, including in the potential for future change</a:t>
            </a:r>
          </a:p>
        </p:txBody>
      </p:sp>
    </p:spTree>
    <p:extLst>
      <p:ext uri="{BB962C8B-B14F-4D97-AF65-F5344CB8AC3E}">
        <p14:creationId xmlns:p14="http://schemas.microsoft.com/office/powerpoint/2010/main" val="376161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Multivariate regression</a:t>
            </a:r>
          </a:p>
        </p:txBody>
      </p:sp>
      <p:sp>
        <p:nvSpPr>
          <p:cNvPr id="3" name="Content Placeholder 2"/>
          <p:cNvSpPr>
            <a:spLocks noGrp="1"/>
          </p:cNvSpPr>
          <p:nvPr>
            <p:ph idx="1"/>
          </p:nvPr>
        </p:nvSpPr>
        <p:spPr>
          <a:xfrm>
            <a:off x="388883" y="1355834"/>
            <a:ext cx="11529848" cy="4487918"/>
          </a:xfrm>
        </p:spPr>
        <p:txBody>
          <a:bodyPr>
            <a:normAutofit/>
          </a:bodyPr>
          <a:lstStyle/>
          <a:p>
            <a:r>
              <a:rPr lang="en-US" sz="2000" dirty="0"/>
              <a:t>Comparison between participants and nonparticipants in which observable differences are controlled for</a:t>
            </a:r>
          </a:p>
          <a:p>
            <a:pPr lvl="1"/>
            <a:endParaRPr lang="en-US" sz="1000" dirty="0"/>
          </a:p>
          <a:p>
            <a:r>
              <a:rPr lang="en-US" sz="2000" dirty="0"/>
              <a:t>Who makes up the comparison group?</a:t>
            </a:r>
          </a:p>
          <a:p>
            <a:pPr lvl="1"/>
            <a:r>
              <a:rPr lang="en-US" sz="2000" dirty="0"/>
              <a:t>Nonparticipants with the same measured outcomes at program start</a:t>
            </a:r>
          </a:p>
          <a:p>
            <a:pPr lvl="1"/>
            <a:endParaRPr lang="en-US" sz="1000" dirty="0"/>
          </a:p>
          <a:p>
            <a:r>
              <a:rPr lang="en-US" sz="2000" dirty="0"/>
              <a:t>Advantages</a:t>
            </a:r>
          </a:p>
          <a:p>
            <a:pPr lvl="1"/>
            <a:r>
              <a:rPr lang="en-US" sz="2000" dirty="0"/>
              <a:t>Adjusts for some of the differences between participants and nonparticipants</a:t>
            </a:r>
          </a:p>
          <a:p>
            <a:pPr lvl="1"/>
            <a:endParaRPr lang="en-US" sz="1000" dirty="0"/>
          </a:p>
          <a:p>
            <a:r>
              <a:rPr lang="en-US" sz="2000" dirty="0"/>
              <a:t>Required assumption</a:t>
            </a:r>
          </a:p>
          <a:p>
            <a:pPr lvl="1"/>
            <a:r>
              <a:rPr lang="en-US" sz="2000" dirty="0"/>
              <a:t>The only differences between participants and nonparticipants are those we have data on</a:t>
            </a:r>
          </a:p>
        </p:txBody>
      </p:sp>
    </p:spTree>
    <p:extLst>
      <p:ext uri="{BB962C8B-B14F-4D97-AF65-F5344CB8AC3E}">
        <p14:creationId xmlns:p14="http://schemas.microsoft.com/office/powerpoint/2010/main" val="200283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Multivariate regression: matching</a:t>
            </a:r>
          </a:p>
        </p:txBody>
      </p:sp>
      <p:sp>
        <p:nvSpPr>
          <p:cNvPr id="3" name="Content Placeholder 2"/>
          <p:cNvSpPr>
            <a:spLocks noGrp="1"/>
          </p:cNvSpPr>
          <p:nvPr>
            <p:ph idx="1"/>
          </p:nvPr>
        </p:nvSpPr>
        <p:spPr>
          <a:xfrm>
            <a:off x="525517" y="1439917"/>
            <a:ext cx="9761483" cy="4884683"/>
          </a:xfrm>
        </p:spPr>
        <p:txBody>
          <a:bodyPr>
            <a:normAutofit/>
          </a:bodyPr>
          <a:lstStyle/>
          <a:p>
            <a:r>
              <a:rPr lang="en-US" sz="2400" dirty="0"/>
              <a:t>A form of multivariate regression where participants are placed in categories and “matched” with nonparticipants with the same characteristics</a:t>
            </a:r>
          </a:p>
          <a:p>
            <a:pPr lvl="1"/>
            <a:endParaRPr lang="en-US" sz="1400" dirty="0"/>
          </a:p>
          <a:p>
            <a:r>
              <a:rPr lang="en-US" sz="2400" dirty="0"/>
              <a:t>Who makes up the comparison group?</a:t>
            </a:r>
          </a:p>
          <a:p>
            <a:pPr lvl="1"/>
            <a:r>
              <a:rPr lang="en-US" sz="2400" dirty="0"/>
              <a:t>Option 1: nonparticipants who have the option to take up the program but </a:t>
            </a:r>
            <a:r>
              <a:rPr lang="en-US" sz="2400" dirty="0" err="1"/>
              <a:t>dont</a:t>
            </a:r>
            <a:r>
              <a:rPr lang="en-US" sz="2400" dirty="0"/>
              <a:t> take up and have the same observable characteristics </a:t>
            </a:r>
          </a:p>
          <a:p>
            <a:pPr lvl="1"/>
            <a:r>
              <a:rPr lang="en-US" sz="2400" dirty="0"/>
              <a:t>Option 2: nonparticipants that did not have the chance to take up and have similar attributes to those who take up </a:t>
            </a:r>
          </a:p>
          <a:p>
            <a:pPr lvl="1"/>
            <a:endParaRPr lang="en-US" sz="1100" dirty="0"/>
          </a:p>
          <a:p>
            <a:pPr lvl="1"/>
            <a:endParaRPr lang="en-US" dirty="0"/>
          </a:p>
        </p:txBody>
      </p:sp>
    </p:spTree>
    <p:extLst>
      <p:ext uri="{BB962C8B-B14F-4D97-AF65-F5344CB8AC3E}">
        <p14:creationId xmlns:p14="http://schemas.microsoft.com/office/powerpoint/2010/main" val="777769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Matching example</a:t>
            </a:r>
          </a:p>
        </p:txBody>
      </p:sp>
      <p:sp>
        <p:nvSpPr>
          <p:cNvPr id="3" name="Content Placeholder 2"/>
          <p:cNvSpPr>
            <a:spLocks noGrp="1"/>
          </p:cNvSpPr>
          <p:nvPr>
            <p:ph idx="1"/>
          </p:nvPr>
        </p:nvSpPr>
        <p:spPr>
          <a:xfrm>
            <a:off x="1981200" y="5410201"/>
            <a:ext cx="8229600" cy="4525963"/>
          </a:xfrm>
        </p:spPr>
        <p:txBody>
          <a:bodyPr/>
          <a:lstStyle/>
          <a:p>
            <a:r>
              <a:rPr lang="en-US" dirty="0"/>
              <a:t>Not everyone takes up the program </a:t>
            </a:r>
          </a:p>
        </p:txBody>
      </p:sp>
      <p:pic>
        <p:nvPicPr>
          <p:cNvPr id="4" name="Picture 2" descr="C:\Users\rglennerster\AppData\Local\Microsoft\Windows\Temporary Internet Files\Content.IE5\OGZ738MX\woman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8023" y="1961183"/>
            <a:ext cx="352729" cy="6925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599" y="2057400"/>
            <a:ext cx="345252" cy="797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Connector 8"/>
          <p:cNvCxnSpPr>
            <a:stCxn id="5" idx="0"/>
            <a:endCxn id="5" idx="0"/>
          </p:cNvCxnSpPr>
          <p:nvPr/>
        </p:nvCxnSpPr>
        <p:spPr>
          <a:xfrm>
            <a:off x="4592225" y="205740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602530" y="2099683"/>
            <a:ext cx="381000" cy="276999"/>
          </a:xfrm>
          <a:prstGeom prst="rect">
            <a:avLst/>
          </a:prstGeom>
          <a:noFill/>
        </p:spPr>
        <p:txBody>
          <a:bodyPr wrap="square" rtlCol="0">
            <a:spAutoFit/>
          </a:bodyPr>
          <a:lstStyle/>
          <a:p>
            <a:r>
              <a:rPr lang="en-US" sz="1200" b="1" dirty="0">
                <a:solidFill>
                  <a:schemeClr val="bg1"/>
                </a:solidFill>
              </a:rPr>
              <a:t>$</a:t>
            </a:r>
          </a:p>
        </p:txBody>
      </p:sp>
      <p:sp>
        <p:nvSpPr>
          <p:cNvPr id="11" name="TextBox 10"/>
          <p:cNvSpPr txBox="1"/>
          <p:nvPr/>
        </p:nvSpPr>
        <p:spPr>
          <a:xfrm>
            <a:off x="4449973" y="2238183"/>
            <a:ext cx="381000" cy="276999"/>
          </a:xfrm>
          <a:prstGeom prst="rect">
            <a:avLst/>
          </a:prstGeom>
          <a:noFill/>
        </p:spPr>
        <p:txBody>
          <a:bodyPr wrap="square" rtlCol="0">
            <a:spAutoFit/>
          </a:bodyPr>
          <a:lstStyle/>
          <a:p>
            <a:r>
              <a:rPr lang="en-US" sz="1200" b="1" dirty="0">
                <a:solidFill>
                  <a:schemeClr val="bg1"/>
                </a:solidFill>
              </a:rPr>
              <a:t>$</a:t>
            </a:r>
          </a:p>
        </p:txBody>
      </p:sp>
      <p:sp>
        <p:nvSpPr>
          <p:cNvPr id="12" name="Oval 11"/>
          <p:cNvSpPr/>
          <p:nvPr/>
        </p:nvSpPr>
        <p:spPr>
          <a:xfrm>
            <a:off x="2573830" y="1700648"/>
            <a:ext cx="2819400" cy="2667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019800" y="1704426"/>
            <a:ext cx="2743200" cy="26632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rglennerster\AppData\Local\Microsoft\Windows\Temporary Internet Files\Content.IE5\OGZ738MX\woman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6821" y="2471724"/>
            <a:ext cx="352729" cy="69252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rglennerster\AppData\Local\Microsoft\Windows\Temporary Internet Files\Content.IE5\OGZ738MX\woman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6297" y="3352800"/>
            <a:ext cx="352729" cy="69252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rglennerster\AppData\Local\Microsoft\Windows\Temporary Internet Files\Content.IE5\OGZ738MX\woman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1" y="2877914"/>
            <a:ext cx="352729" cy="69252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2727942" y="4371837"/>
            <a:ext cx="2743200" cy="307777"/>
          </a:xfrm>
          <a:prstGeom prst="rect">
            <a:avLst/>
          </a:prstGeom>
          <a:noFill/>
        </p:spPr>
        <p:txBody>
          <a:bodyPr wrap="square" rtlCol="0">
            <a:spAutoFit/>
          </a:bodyPr>
          <a:lstStyle/>
          <a:p>
            <a:r>
              <a:rPr lang="en-US" b="1" dirty="0"/>
              <a:t>District 1: program offered</a:t>
            </a:r>
          </a:p>
        </p:txBody>
      </p:sp>
      <p:sp>
        <p:nvSpPr>
          <p:cNvPr id="18" name="TextBox 17"/>
          <p:cNvSpPr txBox="1"/>
          <p:nvPr/>
        </p:nvSpPr>
        <p:spPr>
          <a:xfrm>
            <a:off x="6322528" y="4357035"/>
            <a:ext cx="2510192" cy="307777"/>
          </a:xfrm>
          <a:prstGeom prst="rect">
            <a:avLst/>
          </a:prstGeom>
          <a:noFill/>
        </p:spPr>
        <p:txBody>
          <a:bodyPr wrap="square" rtlCol="0">
            <a:spAutoFit/>
          </a:bodyPr>
          <a:lstStyle/>
          <a:p>
            <a:r>
              <a:rPr lang="en-US" b="1" dirty="0"/>
              <a:t>District 2: no program</a:t>
            </a:r>
          </a:p>
        </p:txBody>
      </p:sp>
      <p:pic>
        <p:nvPicPr>
          <p:cNvPr id="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2174" y="2665129"/>
            <a:ext cx="345252" cy="797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0442" y="3265317"/>
            <a:ext cx="345252" cy="797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904" y="3522464"/>
            <a:ext cx="345252" cy="797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descr="C:\Users\rglennerster\AppData\Local\Microsoft\Windows\Temporary Internet Files\Content.IE5\OGZ738MX\woman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703" y="2306133"/>
            <a:ext cx="352729" cy="69252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rglennerster\AppData\Local\Microsoft\Windows\Temporary Internet Files\Content.IE5\OGZ738MX\woman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2776" y="3361579"/>
            <a:ext cx="352729" cy="69252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rglennerster\AppData\Local\Microsoft\Windows\Temporary Internet Files\Content.IE5\OGZ738MX\woman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17505" y="2343513"/>
            <a:ext cx="352729" cy="69252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1978076"/>
            <a:ext cx="345252" cy="797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1647" y="3164248"/>
            <a:ext cx="345252" cy="797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26"/>
          <p:cNvSpPr txBox="1"/>
          <p:nvPr/>
        </p:nvSpPr>
        <p:spPr>
          <a:xfrm>
            <a:off x="3192919" y="3474845"/>
            <a:ext cx="310437" cy="276999"/>
          </a:xfrm>
          <a:prstGeom prst="rect">
            <a:avLst/>
          </a:prstGeom>
          <a:noFill/>
        </p:spPr>
        <p:txBody>
          <a:bodyPr wrap="square" rtlCol="0">
            <a:spAutoFit/>
          </a:bodyPr>
          <a:lstStyle/>
          <a:p>
            <a:r>
              <a:rPr lang="en-US" sz="1200" b="1" dirty="0">
                <a:solidFill>
                  <a:schemeClr val="bg1"/>
                </a:solidFill>
              </a:rPr>
              <a:t>$</a:t>
            </a:r>
          </a:p>
        </p:txBody>
      </p:sp>
      <p:sp>
        <p:nvSpPr>
          <p:cNvPr id="28" name="TextBox 27"/>
          <p:cNvSpPr txBox="1"/>
          <p:nvPr/>
        </p:nvSpPr>
        <p:spPr>
          <a:xfrm>
            <a:off x="4995293" y="3063735"/>
            <a:ext cx="310437" cy="276999"/>
          </a:xfrm>
          <a:prstGeom prst="rect">
            <a:avLst/>
          </a:prstGeom>
          <a:noFill/>
        </p:spPr>
        <p:txBody>
          <a:bodyPr wrap="square" rtlCol="0">
            <a:spAutoFit/>
          </a:bodyPr>
          <a:lstStyle/>
          <a:p>
            <a:r>
              <a:rPr lang="en-US" sz="1200" b="1" dirty="0">
                <a:solidFill>
                  <a:schemeClr val="bg1"/>
                </a:solidFill>
              </a:rPr>
              <a:t>$</a:t>
            </a:r>
          </a:p>
        </p:txBody>
      </p:sp>
      <p:sp>
        <p:nvSpPr>
          <p:cNvPr id="29" name="TextBox 28"/>
          <p:cNvSpPr txBox="1"/>
          <p:nvPr/>
        </p:nvSpPr>
        <p:spPr>
          <a:xfrm>
            <a:off x="3846350" y="3750954"/>
            <a:ext cx="310437" cy="276999"/>
          </a:xfrm>
          <a:prstGeom prst="rect">
            <a:avLst/>
          </a:prstGeom>
          <a:noFill/>
        </p:spPr>
        <p:txBody>
          <a:bodyPr wrap="square" rtlCol="0">
            <a:spAutoFit/>
          </a:bodyPr>
          <a:lstStyle/>
          <a:p>
            <a:r>
              <a:rPr lang="en-US" sz="1200" b="1" dirty="0">
                <a:solidFill>
                  <a:schemeClr val="bg1"/>
                </a:solidFill>
              </a:rPr>
              <a:t>$</a:t>
            </a:r>
          </a:p>
        </p:txBody>
      </p:sp>
      <p:sp>
        <p:nvSpPr>
          <p:cNvPr id="30" name="TextBox 29"/>
          <p:cNvSpPr txBox="1"/>
          <p:nvPr/>
        </p:nvSpPr>
        <p:spPr>
          <a:xfrm>
            <a:off x="6765068" y="3518610"/>
            <a:ext cx="310437" cy="276999"/>
          </a:xfrm>
          <a:prstGeom prst="rect">
            <a:avLst/>
          </a:prstGeom>
          <a:noFill/>
        </p:spPr>
        <p:txBody>
          <a:bodyPr wrap="square" rtlCol="0">
            <a:spAutoFit/>
          </a:bodyPr>
          <a:lstStyle/>
          <a:p>
            <a:r>
              <a:rPr lang="en-US" sz="1200" b="1" dirty="0">
                <a:solidFill>
                  <a:schemeClr val="bg1"/>
                </a:solidFill>
              </a:rPr>
              <a:t>$</a:t>
            </a:r>
          </a:p>
        </p:txBody>
      </p:sp>
      <p:sp>
        <p:nvSpPr>
          <p:cNvPr id="31" name="TextBox 30"/>
          <p:cNvSpPr txBox="1"/>
          <p:nvPr/>
        </p:nvSpPr>
        <p:spPr>
          <a:xfrm>
            <a:off x="4099543" y="3860945"/>
            <a:ext cx="310437" cy="276999"/>
          </a:xfrm>
          <a:prstGeom prst="rect">
            <a:avLst/>
          </a:prstGeom>
          <a:noFill/>
        </p:spPr>
        <p:txBody>
          <a:bodyPr wrap="square" rtlCol="0">
            <a:spAutoFit/>
          </a:bodyPr>
          <a:lstStyle/>
          <a:p>
            <a:r>
              <a:rPr lang="en-US" sz="1200" b="1" dirty="0">
                <a:solidFill>
                  <a:schemeClr val="bg1"/>
                </a:solidFill>
              </a:rPr>
              <a:t>$</a:t>
            </a:r>
          </a:p>
        </p:txBody>
      </p:sp>
      <p:pic>
        <p:nvPicPr>
          <p:cNvPr id="32" name="Picture 2" descr="C:\Users\rglennerster\AppData\Local\Microsoft\Windows\Temporary Internet Files\Content.IE5\OGZ738MX\woman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84046" y="1953173"/>
            <a:ext cx="227069" cy="44581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8347" y="2460692"/>
            <a:ext cx="224365" cy="518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2" descr="C:\Users\rglennerster\AppData\Local\Microsoft\Windows\Temporary Internet Files\Content.IE5\OGZ738MX\woman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1001" y="3191229"/>
            <a:ext cx="352729" cy="69252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C:\Users\rglennerster\AppData\Local\Microsoft\Windows\Temporary Internet Files\Content.IE5\OGZ738MX\woman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14373" y="3016527"/>
            <a:ext cx="227069" cy="44581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2194" y="3492806"/>
            <a:ext cx="224365" cy="518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TextBox 38"/>
          <p:cNvSpPr txBox="1"/>
          <p:nvPr/>
        </p:nvSpPr>
        <p:spPr>
          <a:xfrm>
            <a:off x="7408808" y="2205014"/>
            <a:ext cx="310437" cy="276999"/>
          </a:xfrm>
          <a:prstGeom prst="rect">
            <a:avLst/>
          </a:prstGeom>
          <a:noFill/>
        </p:spPr>
        <p:txBody>
          <a:bodyPr wrap="square" rtlCol="0">
            <a:spAutoFit/>
          </a:bodyPr>
          <a:lstStyle/>
          <a:p>
            <a:r>
              <a:rPr lang="en-US" sz="1200" b="1" dirty="0">
                <a:solidFill>
                  <a:schemeClr val="bg1"/>
                </a:solidFill>
              </a:rPr>
              <a:t>$</a:t>
            </a:r>
          </a:p>
        </p:txBody>
      </p:sp>
      <p:sp>
        <p:nvSpPr>
          <p:cNvPr id="40" name="TextBox 39"/>
          <p:cNvSpPr txBox="1"/>
          <p:nvPr/>
        </p:nvSpPr>
        <p:spPr>
          <a:xfrm>
            <a:off x="9008348" y="3570439"/>
            <a:ext cx="310437" cy="246221"/>
          </a:xfrm>
          <a:prstGeom prst="rect">
            <a:avLst/>
          </a:prstGeom>
          <a:noFill/>
        </p:spPr>
        <p:txBody>
          <a:bodyPr wrap="square" rtlCol="0">
            <a:spAutoFit/>
          </a:bodyPr>
          <a:lstStyle/>
          <a:p>
            <a:r>
              <a:rPr lang="en-US" sz="1000" b="1" dirty="0">
                <a:solidFill>
                  <a:schemeClr val="bg1"/>
                </a:solidFill>
              </a:rPr>
              <a:t>$</a:t>
            </a:r>
          </a:p>
        </p:txBody>
      </p:sp>
      <p:sp>
        <p:nvSpPr>
          <p:cNvPr id="41" name="TextBox 40"/>
          <p:cNvSpPr txBox="1"/>
          <p:nvPr/>
        </p:nvSpPr>
        <p:spPr>
          <a:xfrm>
            <a:off x="8989157" y="3094513"/>
            <a:ext cx="310437" cy="246221"/>
          </a:xfrm>
          <a:prstGeom prst="rect">
            <a:avLst/>
          </a:prstGeom>
          <a:noFill/>
        </p:spPr>
        <p:txBody>
          <a:bodyPr wrap="square" rtlCol="0">
            <a:spAutoFit/>
          </a:bodyPr>
          <a:lstStyle/>
          <a:p>
            <a:r>
              <a:rPr lang="en-US" sz="1000" b="1" dirty="0">
                <a:solidFill>
                  <a:schemeClr val="bg1"/>
                </a:solidFill>
              </a:rPr>
              <a:t>$</a:t>
            </a:r>
          </a:p>
        </p:txBody>
      </p:sp>
      <p:sp>
        <p:nvSpPr>
          <p:cNvPr id="42" name="TextBox 41"/>
          <p:cNvSpPr txBox="1"/>
          <p:nvPr/>
        </p:nvSpPr>
        <p:spPr>
          <a:xfrm>
            <a:off x="9183759" y="1999663"/>
            <a:ext cx="1066800" cy="276999"/>
          </a:xfrm>
          <a:prstGeom prst="rect">
            <a:avLst/>
          </a:prstGeom>
          <a:noFill/>
        </p:spPr>
        <p:txBody>
          <a:bodyPr wrap="square" rtlCol="0">
            <a:spAutoFit/>
          </a:bodyPr>
          <a:lstStyle/>
          <a:p>
            <a:r>
              <a:rPr lang="en-US" sz="1200" dirty="0"/>
              <a:t>Poor woman</a:t>
            </a:r>
          </a:p>
        </p:txBody>
      </p:sp>
      <p:sp>
        <p:nvSpPr>
          <p:cNvPr id="43" name="TextBox 42"/>
          <p:cNvSpPr txBox="1"/>
          <p:nvPr/>
        </p:nvSpPr>
        <p:spPr>
          <a:xfrm>
            <a:off x="9211114" y="2540512"/>
            <a:ext cx="1066800" cy="276999"/>
          </a:xfrm>
          <a:prstGeom prst="rect">
            <a:avLst/>
          </a:prstGeom>
          <a:noFill/>
        </p:spPr>
        <p:txBody>
          <a:bodyPr wrap="square" rtlCol="0">
            <a:spAutoFit/>
          </a:bodyPr>
          <a:lstStyle/>
          <a:p>
            <a:r>
              <a:rPr lang="en-US" sz="1200" dirty="0"/>
              <a:t>Poor man</a:t>
            </a:r>
          </a:p>
        </p:txBody>
      </p:sp>
      <p:sp>
        <p:nvSpPr>
          <p:cNvPr id="45" name="TextBox 44"/>
          <p:cNvSpPr txBox="1"/>
          <p:nvPr/>
        </p:nvSpPr>
        <p:spPr>
          <a:xfrm>
            <a:off x="9192851" y="3025749"/>
            <a:ext cx="1066800" cy="276999"/>
          </a:xfrm>
          <a:prstGeom prst="rect">
            <a:avLst/>
          </a:prstGeom>
          <a:noFill/>
        </p:spPr>
        <p:txBody>
          <a:bodyPr wrap="square" rtlCol="0">
            <a:spAutoFit/>
          </a:bodyPr>
          <a:lstStyle/>
          <a:p>
            <a:r>
              <a:rPr lang="en-US" sz="1200" dirty="0"/>
              <a:t>Rich woman</a:t>
            </a:r>
          </a:p>
        </p:txBody>
      </p:sp>
      <p:sp>
        <p:nvSpPr>
          <p:cNvPr id="46" name="TextBox 45"/>
          <p:cNvSpPr txBox="1"/>
          <p:nvPr/>
        </p:nvSpPr>
        <p:spPr>
          <a:xfrm>
            <a:off x="9183759" y="3606755"/>
            <a:ext cx="1066800" cy="276999"/>
          </a:xfrm>
          <a:prstGeom prst="rect">
            <a:avLst/>
          </a:prstGeom>
          <a:noFill/>
        </p:spPr>
        <p:txBody>
          <a:bodyPr wrap="square" rtlCol="0">
            <a:spAutoFit/>
          </a:bodyPr>
          <a:lstStyle/>
          <a:p>
            <a:r>
              <a:rPr lang="en-US" sz="1200" dirty="0"/>
              <a:t>Rich man</a:t>
            </a:r>
          </a:p>
        </p:txBody>
      </p:sp>
      <p:sp>
        <p:nvSpPr>
          <p:cNvPr id="47" name="Oval 46"/>
          <p:cNvSpPr/>
          <p:nvPr/>
        </p:nvSpPr>
        <p:spPr>
          <a:xfrm>
            <a:off x="2847457" y="2414038"/>
            <a:ext cx="408412" cy="78332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925158" y="2854611"/>
            <a:ext cx="408412" cy="78332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108862" y="3269293"/>
            <a:ext cx="408412" cy="78332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9051867" y="4129076"/>
            <a:ext cx="204692" cy="3667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9241441" y="4173938"/>
            <a:ext cx="1350359" cy="461665"/>
          </a:xfrm>
          <a:prstGeom prst="rect">
            <a:avLst/>
          </a:prstGeom>
          <a:noFill/>
        </p:spPr>
        <p:txBody>
          <a:bodyPr wrap="square" rtlCol="0">
            <a:spAutoFit/>
          </a:bodyPr>
          <a:lstStyle/>
          <a:p>
            <a:r>
              <a:rPr lang="en-US" sz="1200" dirty="0"/>
              <a:t>Takes up program</a:t>
            </a:r>
          </a:p>
        </p:txBody>
      </p:sp>
    </p:spTree>
    <p:extLst>
      <p:ext uri="{BB962C8B-B14F-4D97-AF65-F5344CB8AC3E}">
        <p14:creationId xmlns:p14="http://schemas.microsoft.com/office/powerpoint/2010/main" val="40004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0" grpId="0" animBg="1"/>
      <p:bldP spid="51" grpId="0"/>
    </p:bldLst>
  </p:timing>
</p:sld>
</file>

<file path=ppt/theme/theme1.xml><?xml version="1.0" encoding="utf-8"?>
<a:theme xmlns:a="http://schemas.openxmlformats.org/drawingml/2006/main" name="UChicago Light Background Master">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3243</TotalTime>
  <Words>1890</Words>
  <Application>Microsoft Office PowerPoint</Application>
  <PresentationFormat>Widescreen</PresentationFormat>
  <Paragraphs>293</Paragraphs>
  <Slides>23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Calibri</vt:lpstr>
      <vt:lpstr>Helvetica Neue</vt:lpstr>
      <vt:lpstr>Arial</vt:lpstr>
      <vt:lpstr>UChicago Light Background Master</vt:lpstr>
      <vt:lpstr>The Practicalities of Running Randomized Trials: Lecture 2: When to randomize and when not to</vt:lpstr>
      <vt:lpstr>Outline</vt:lpstr>
      <vt:lpstr>The problem of causality (quick review)</vt:lpstr>
      <vt:lpstr>Qualitative </vt:lpstr>
      <vt:lpstr>Pre vs. post comparisons</vt:lpstr>
      <vt:lpstr>Cross section comparisons</vt:lpstr>
      <vt:lpstr>Multivariate regression</vt:lpstr>
      <vt:lpstr>Multivariate regression: matching</vt:lpstr>
      <vt:lpstr>Matching example</vt:lpstr>
      <vt:lpstr>Matching: option 1</vt:lpstr>
      <vt:lpstr>Matching: option 2</vt:lpstr>
      <vt:lpstr>Multivariate regression: matching</vt:lpstr>
      <vt:lpstr>Difference-in-difference</vt:lpstr>
      <vt:lpstr>Regression discontinuity</vt:lpstr>
      <vt:lpstr>RDD: Value of intensive care</vt:lpstr>
      <vt:lpstr>Instrumental variables</vt:lpstr>
      <vt:lpstr>Example: instrumental variables</vt:lpstr>
      <vt:lpstr>Random allocation</vt:lpstr>
      <vt:lpstr>When a randomized evaluation is not useful</vt:lpstr>
      <vt:lpstr>General vs. specific research</vt:lpstr>
      <vt:lpstr>Asking the right question in an RCT</vt:lpstr>
      <vt:lpstr>Prioritizing among different RCT research questions </vt:lpstr>
      <vt:lpstr>How much would an RCT cost?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Schinker</dc:creator>
  <cp:lastModifiedBy>Rachel Glennerster</cp:lastModifiedBy>
  <cp:revision>3</cp:revision>
  <dcterms:created xsi:type="dcterms:W3CDTF">2018-09-26T14:38:51Z</dcterms:created>
  <dcterms:modified xsi:type="dcterms:W3CDTF">2021-09-01T14:57:40Z</dcterms:modified>
</cp:coreProperties>
</file>